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631" r:id="rId3"/>
    <p:sldId id="633" r:id="rId4"/>
    <p:sldId id="636" r:id="rId5"/>
    <p:sldId id="634" r:id="rId6"/>
    <p:sldId id="635" r:id="rId7"/>
    <p:sldId id="266" r:id="rId8"/>
    <p:sldId id="611" r:id="rId9"/>
    <p:sldId id="261" r:id="rId10"/>
    <p:sldId id="262" r:id="rId11"/>
    <p:sldId id="628" r:id="rId12"/>
    <p:sldId id="596" r:id="rId13"/>
    <p:sldId id="597" r:id="rId14"/>
    <p:sldId id="598" r:id="rId15"/>
    <p:sldId id="601" r:id="rId16"/>
    <p:sldId id="600" r:id="rId17"/>
    <p:sldId id="604" r:id="rId18"/>
    <p:sldId id="629" r:id="rId19"/>
    <p:sldId id="605" r:id="rId20"/>
    <p:sldId id="607" r:id="rId21"/>
    <p:sldId id="602" r:id="rId22"/>
    <p:sldId id="603" r:id="rId23"/>
    <p:sldId id="627" r:id="rId24"/>
    <p:sldId id="265" r:id="rId25"/>
    <p:sldId id="263" r:id="rId26"/>
    <p:sldId id="60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C8987"/>
    <a:srgbClr val="F1F1F1"/>
    <a:srgbClr val="013040"/>
    <a:srgbClr val="9ACA3C"/>
    <a:srgbClr val="18BAA8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E6F3781-9EC9-427C-B91A-B468CF912BDD}" v="91" dt="2025-11-21T15:08:49.98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–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8D230F3-CF80-4859-8CE7-A43EE81993B5}" styleName="Light Style 1 –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–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ABFCF23-3B69-468F-B69F-88F6DE6A72F2}" styleName="Medium Style 1 –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5033" autoAdjust="0"/>
  </p:normalViewPr>
  <p:slideViewPr>
    <p:cSldViewPr snapToGrid="0">
      <p:cViewPr>
        <p:scale>
          <a:sx n="66" d="100"/>
          <a:sy n="66" d="100"/>
        </p:scale>
        <p:origin x="1253" y="2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émona DALICHAMPT" userId="3ca3b19b-1099-4ae8-b523-066d72d520ab" providerId="ADAL" clId="{2CDC80D3-78D3-422E-B6DD-0F8F704F2F54}"/>
    <pc:docChg chg="undo custSel addSld delSld modSld sldOrd modMainMaster">
      <pc:chgData name="Mémona DALICHAMPT" userId="3ca3b19b-1099-4ae8-b523-066d72d520ab" providerId="ADAL" clId="{2CDC80D3-78D3-422E-B6DD-0F8F704F2F54}" dt="2025-11-21T15:08:49.985" v="927" actId="164"/>
      <pc:docMkLst>
        <pc:docMk/>
      </pc:docMkLst>
      <pc:sldChg chg="addSp delSp modSp mod">
        <pc:chgData name="Mémona DALICHAMPT" userId="3ca3b19b-1099-4ae8-b523-066d72d520ab" providerId="ADAL" clId="{2CDC80D3-78D3-422E-B6DD-0F8F704F2F54}" dt="2025-11-21T14:08:16.295" v="139" actId="20577"/>
        <pc:sldMkLst>
          <pc:docMk/>
          <pc:sldMk cId="1126702862" sldId="256"/>
        </pc:sldMkLst>
        <pc:spChg chg="mod">
          <ac:chgData name="Mémona DALICHAMPT" userId="3ca3b19b-1099-4ae8-b523-066d72d520ab" providerId="ADAL" clId="{2CDC80D3-78D3-422E-B6DD-0F8F704F2F54}" dt="2025-11-21T14:08:16.295" v="139" actId="20577"/>
          <ac:spMkLst>
            <pc:docMk/>
            <pc:sldMk cId="1126702862" sldId="256"/>
            <ac:spMk id="2" creationId="{72D926AD-937F-B0A4-DD35-F7DE7C178279}"/>
          </ac:spMkLst>
        </pc:spChg>
        <pc:spChg chg="mod">
          <ac:chgData name="Mémona DALICHAMPT" userId="3ca3b19b-1099-4ae8-b523-066d72d520ab" providerId="ADAL" clId="{2CDC80D3-78D3-422E-B6DD-0F8F704F2F54}" dt="2025-11-21T14:07:20.225" v="121" actId="20577"/>
          <ac:spMkLst>
            <pc:docMk/>
            <pc:sldMk cId="1126702862" sldId="256"/>
            <ac:spMk id="3" creationId="{A22FBDE3-9C6F-E829-4A50-BB7702F93CFC}"/>
          </ac:spMkLst>
        </pc:spChg>
        <pc:grpChg chg="add del mod">
          <ac:chgData name="Mémona DALICHAMPT" userId="3ca3b19b-1099-4ae8-b523-066d72d520ab" providerId="ADAL" clId="{2CDC80D3-78D3-422E-B6DD-0F8F704F2F54}" dt="2025-11-21T14:07:43.653" v="128" actId="165"/>
          <ac:grpSpMkLst>
            <pc:docMk/>
            <pc:sldMk cId="1126702862" sldId="256"/>
            <ac:grpSpMk id="7" creationId="{FEE0947F-B33C-A8CB-0879-483DBFC35486}"/>
          </ac:grpSpMkLst>
        </pc:grpChg>
        <pc:picChg chg="mod topLvl modCrop">
          <ac:chgData name="Mémona DALICHAMPT" userId="3ca3b19b-1099-4ae8-b523-066d72d520ab" providerId="ADAL" clId="{2CDC80D3-78D3-422E-B6DD-0F8F704F2F54}" dt="2025-11-21T14:07:56.839" v="134" actId="1076"/>
          <ac:picMkLst>
            <pc:docMk/>
            <pc:sldMk cId="1126702862" sldId="256"/>
            <ac:picMk id="5" creationId="{7B1401FB-7134-7960-A6A6-31BCD31B1A92}"/>
          </ac:picMkLst>
        </pc:picChg>
        <pc:picChg chg="add mod topLvl">
          <ac:chgData name="Mémona DALICHAMPT" userId="3ca3b19b-1099-4ae8-b523-066d72d520ab" providerId="ADAL" clId="{2CDC80D3-78D3-422E-B6DD-0F8F704F2F54}" dt="2025-11-21T14:07:52.758" v="132" actId="1076"/>
          <ac:picMkLst>
            <pc:docMk/>
            <pc:sldMk cId="1126702862" sldId="256"/>
            <ac:picMk id="6" creationId="{AAE23A11-5BEB-6B4D-6BF1-8146BE44F3E6}"/>
          </ac:picMkLst>
        </pc:picChg>
      </pc:sldChg>
      <pc:sldChg chg="modSp mod">
        <pc:chgData name="Mémona DALICHAMPT" userId="3ca3b19b-1099-4ae8-b523-066d72d520ab" providerId="ADAL" clId="{2CDC80D3-78D3-422E-B6DD-0F8F704F2F54}" dt="2025-11-21T14:08:29.815" v="157" actId="20577"/>
        <pc:sldMkLst>
          <pc:docMk/>
          <pc:sldMk cId="2413023267" sldId="261"/>
        </pc:sldMkLst>
        <pc:spChg chg="mod">
          <ac:chgData name="Mémona DALICHAMPT" userId="3ca3b19b-1099-4ae8-b523-066d72d520ab" providerId="ADAL" clId="{2CDC80D3-78D3-422E-B6DD-0F8F704F2F54}" dt="2025-11-21T14:08:29.815" v="157" actId="20577"/>
          <ac:spMkLst>
            <pc:docMk/>
            <pc:sldMk cId="2413023267" sldId="261"/>
            <ac:spMk id="2" creationId="{56DC9DC2-7E75-F629-86FE-6916D1ACC6EF}"/>
          </ac:spMkLst>
        </pc:spChg>
      </pc:sldChg>
      <pc:sldChg chg="modSp mod ord modShow">
        <pc:chgData name="Mémona DALICHAMPT" userId="3ca3b19b-1099-4ae8-b523-066d72d520ab" providerId="ADAL" clId="{2CDC80D3-78D3-422E-B6DD-0F8F704F2F54}" dt="2025-11-21T14:18:17.619" v="330" actId="20577"/>
        <pc:sldMkLst>
          <pc:docMk/>
          <pc:sldMk cId="2559074784" sldId="262"/>
        </pc:sldMkLst>
        <pc:spChg chg="mod">
          <ac:chgData name="Mémona DALICHAMPT" userId="3ca3b19b-1099-4ae8-b523-066d72d520ab" providerId="ADAL" clId="{2CDC80D3-78D3-422E-B6DD-0F8F704F2F54}" dt="2025-11-21T14:18:17.619" v="330" actId="20577"/>
          <ac:spMkLst>
            <pc:docMk/>
            <pc:sldMk cId="2559074784" sldId="262"/>
            <ac:spMk id="2" creationId="{90E9C709-8337-21E2-D252-E31AA9CAD486}"/>
          </ac:spMkLst>
        </pc:spChg>
        <pc:spChg chg="mod">
          <ac:chgData name="Mémona DALICHAMPT" userId="3ca3b19b-1099-4ae8-b523-066d72d520ab" providerId="ADAL" clId="{2CDC80D3-78D3-422E-B6DD-0F8F704F2F54}" dt="2025-11-21T14:10:19.557" v="176" actId="207"/>
          <ac:spMkLst>
            <pc:docMk/>
            <pc:sldMk cId="2559074784" sldId="262"/>
            <ac:spMk id="9" creationId="{615ADF69-F1CF-B64A-47C4-696C00089464}"/>
          </ac:spMkLst>
        </pc:spChg>
        <pc:spChg chg="mod">
          <ac:chgData name="Mémona DALICHAMPT" userId="3ca3b19b-1099-4ae8-b523-066d72d520ab" providerId="ADAL" clId="{2CDC80D3-78D3-422E-B6DD-0F8F704F2F54}" dt="2025-11-21T14:10:13.326" v="174" actId="207"/>
          <ac:spMkLst>
            <pc:docMk/>
            <pc:sldMk cId="2559074784" sldId="262"/>
            <ac:spMk id="10" creationId="{1388B5F2-5DDA-6BDD-517D-62B7D0724CD7}"/>
          </ac:spMkLst>
        </pc:spChg>
        <pc:spChg chg="mod">
          <ac:chgData name="Mémona DALICHAMPT" userId="3ca3b19b-1099-4ae8-b523-066d72d520ab" providerId="ADAL" clId="{2CDC80D3-78D3-422E-B6DD-0F8F704F2F54}" dt="2025-11-21T14:10:15.167" v="175" actId="207"/>
          <ac:spMkLst>
            <pc:docMk/>
            <pc:sldMk cId="2559074784" sldId="262"/>
            <ac:spMk id="16" creationId="{2F2BF02D-852E-5120-7ADB-9153A07B0E4D}"/>
          </ac:spMkLst>
        </pc:spChg>
        <pc:spChg chg="mod">
          <ac:chgData name="Mémona DALICHAMPT" userId="3ca3b19b-1099-4ae8-b523-066d72d520ab" providerId="ADAL" clId="{2CDC80D3-78D3-422E-B6DD-0F8F704F2F54}" dt="2025-11-21T14:10:21.538" v="177" actId="207"/>
          <ac:spMkLst>
            <pc:docMk/>
            <pc:sldMk cId="2559074784" sldId="262"/>
            <ac:spMk id="18" creationId="{36D3EE01-653D-46AD-8444-A3BE618B85E4}"/>
          </ac:spMkLst>
        </pc:spChg>
      </pc:sldChg>
      <pc:sldChg chg="modSp mod modShow">
        <pc:chgData name="Mémona DALICHAMPT" userId="3ca3b19b-1099-4ae8-b523-066d72d520ab" providerId="ADAL" clId="{2CDC80D3-78D3-422E-B6DD-0F8F704F2F54}" dt="2025-11-21T14:08:49.065" v="160" actId="729"/>
        <pc:sldMkLst>
          <pc:docMk/>
          <pc:sldMk cId="3771866925" sldId="263"/>
        </pc:sldMkLst>
        <pc:spChg chg="mod">
          <ac:chgData name="Mémona DALICHAMPT" userId="3ca3b19b-1099-4ae8-b523-066d72d520ab" providerId="ADAL" clId="{2CDC80D3-78D3-422E-B6DD-0F8F704F2F54}" dt="2025-11-21T13:46:13.616" v="42"/>
          <ac:spMkLst>
            <pc:docMk/>
            <pc:sldMk cId="3771866925" sldId="263"/>
            <ac:spMk id="2" creationId="{40E12588-0487-A218-2144-CF9DFAAA3D6F}"/>
          </ac:spMkLst>
        </pc:spChg>
      </pc:sldChg>
      <pc:sldChg chg="del">
        <pc:chgData name="Mémona DALICHAMPT" userId="3ca3b19b-1099-4ae8-b523-066d72d520ab" providerId="ADAL" clId="{2CDC80D3-78D3-422E-B6DD-0F8F704F2F54}" dt="2025-11-21T14:08:36.395" v="158" actId="47"/>
        <pc:sldMkLst>
          <pc:docMk/>
          <pc:sldMk cId="4022744772" sldId="264"/>
        </pc:sldMkLst>
      </pc:sldChg>
      <pc:sldChg chg="modSp mod modShow">
        <pc:chgData name="Mémona DALICHAMPT" userId="3ca3b19b-1099-4ae8-b523-066d72d520ab" providerId="ADAL" clId="{2CDC80D3-78D3-422E-B6DD-0F8F704F2F54}" dt="2025-11-21T14:08:49.065" v="160" actId="729"/>
        <pc:sldMkLst>
          <pc:docMk/>
          <pc:sldMk cId="2830188339" sldId="265"/>
        </pc:sldMkLst>
        <pc:spChg chg="mod">
          <ac:chgData name="Mémona DALICHAMPT" userId="3ca3b19b-1099-4ae8-b523-066d72d520ab" providerId="ADAL" clId="{2CDC80D3-78D3-422E-B6DD-0F8F704F2F54}" dt="2025-11-21T13:46:13.616" v="42"/>
          <ac:spMkLst>
            <pc:docMk/>
            <pc:sldMk cId="2830188339" sldId="265"/>
            <ac:spMk id="2" creationId="{21038C70-8007-8BA2-F8EA-8BEC87111900}"/>
          </ac:spMkLst>
        </pc:spChg>
        <pc:spChg chg="mod">
          <ac:chgData name="Mémona DALICHAMPT" userId="3ca3b19b-1099-4ae8-b523-066d72d520ab" providerId="ADAL" clId="{2CDC80D3-78D3-422E-B6DD-0F8F704F2F54}" dt="2025-11-21T13:46:13.616" v="42"/>
          <ac:spMkLst>
            <pc:docMk/>
            <pc:sldMk cId="2830188339" sldId="265"/>
            <ac:spMk id="3" creationId="{11CD49B0-EA02-8441-FA9B-8E3E06719AFE}"/>
          </ac:spMkLst>
        </pc:spChg>
        <pc:spChg chg="mod">
          <ac:chgData name="Mémona DALICHAMPT" userId="3ca3b19b-1099-4ae8-b523-066d72d520ab" providerId="ADAL" clId="{2CDC80D3-78D3-422E-B6DD-0F8F704F2F54}" dt="2025-11-21T13:46:13.616" v="42"/>
          <ac:spMkLst>
            <pc:docMk/>
            <pc:sldMk cId="2830188339" sldId="265"/>
            <ac:spMk id="4" creationId="{4046D5BD-3B96-40E4-B599-FEDE2B112BA4}"/>
          </ac:spMkLst>
        </pc:spChg>
        <pc:spChg chg="mod">
          <ac:chgData name="Mémona DALICHAMPT" userId="3ca3b19b-1099-4ae8-b523-066d72d520ab" providerId="ADAL" clId="{2CDC80D3-78D3-422E-B6DD-0F8F704F2F54}" dt="2025-11-21T13:46:13.616" v="42"/>
          <ac:spMkLst>
            <pc:docMk/>
            <pc:sldMk cId="2830188339" sldId="265"/>
            <ac:spMk id="5" creationId="{1A89F608-C1CE-33F2-6AEE-E245F7A56E45}"/>
          </ac:spMkLst>
        </pc:spChg>
        <pc:spChg chg="mod">
          <ac:chgData name="Mémona DALICHAMPT" userId="3ca3b19b-1099-4ae8-b523-066d72d520ab" providerId="ADAL" clId="{2CDC80D3-78D3-422E-B6DD-0F8F704F2F54}" dt="2025-11-21T13:46:13.616" v="42"/>
          <ac:spMkLst>
            <pc:docMk/>
            <pc:sldMk cId="2830188339" sldId="265"/>
            <ac:spMk id="6" creationId="{CB225FFE-D03B-A74E-9F1F-469AD3B1F163}"/>
          </ac:spMkLst>
        </pc:spChg>
      </pc:sldChg>
      <pc:sldChg chg="modSp ord">
        <pc:chgData name="Mémona DALICHAMPT" userId="3ca3b19b-1099-4ae8-b523-066d72d520ab" providerId="ADAL" clId="{2CDC80D3-78D3-422E-B6DD-0F8F704F2F54}" dt="2025-11-21T14:17:26.029" v="317"/>
        <pc:sldMkLst>
          <pc:docMk/>
          <pc:sldMk cId="3664440005" sldId="266"/>
        </pc:sldMkLst>
        <pc:spChg chg="mod">
          <ac:chgData name="Mémona DALICHAMPT" userId="3ca3b19b-1099-4ae8-b523-066d72d520ab" providerId="ADAL" clId="{2CDC80D3-78D3-422E-B6DD-0F8F704F2F54}" dt="2025-11-21T13:46:13.616" v="42"/>
          <ac:spMkLst>
            <pc:docMk/>
            <pc:sldMk cId="3664440005" sldId="266"/>
            <ac:spMk id="2" creationId="{964D8A72-094A-97B4-F55D-5D8E1D9B5463}"/>
          </ac:spMkLst>
        </pc:spChg>
        <pc:spChg chg="mod">
          <ac:chgData name="Mémona DALICHAMPT" userId="3ca3b19b-1099-4ae8-b523-066d72d520ab" providerId="ADAL" clId="{2CDC80D3-78D3-422E-B6DD-0F8F704F2F54}" dt="2025-11-21T13:46:13.616" v="42"/>
          <ac:spMkLst>
            <pc:docMk/>
            <pc:sldMk cId="3664440005" sldId="266"/>
            <ac:spMk id="3" creationId="{0DE1F239-FA4E-40E6-C9D9-971A1735FA1C}"/>
          </ac:spMkLst>
        </pc:spChg>
        <pc:spChg chg="mod">
          <ac:chgData name="Mémona DALICHAMPT" userId="3ca3b19b-1099-4ae8-b523-066d72d520ab" providerId="ADAL" clId="{2CDC80D3-78D3-422E-B6DD-0F8F704F2F54}" dt="2025-11-21T13:46:13.616" v="42"/>
          <ac:spMkLst>
            <pc:docMk/>
            <pc:sldMk cId="3664440005" sldId="266"/>
            <ac:spMk id="4" creationId="{D2011D24-0145-D5A8-6DDB-19109C5ED057}"/>
          </ac:spMkLst>
        </pc:spChg>
      </pc:sldChg>
      <pc:sldChg chg="modSp mod ord modShow">
        <pc:chgData name="Mémona DALICHAMPT" userId="3ca3b19b-1099-4ae8-b523-066d72d520ab" providerId="ADAL" clId="{2CDC80D3-78D3-422E-B6DD-0F8F704F2F54}" dt="2025-11-21T14:09:04.765" v="162"/>
        <pc:sldMkLst>
          <pc:docMk/>
          <pc:sldMk cId="3755587984" sldId="596"/>
        </pc:sldMkLst>
        <pc:spChg chg="mod">
          <ac:chgData name="Mémona DALICHAMPT" userId="3ca3b19b-1099-4ae8-b523-066d72d520ab" providerId="ADAL" clId="{2CDC80D3-78D3-422E-B6DD-0F8F704F2F54}" dt="2025-11-21T13:46:13.616" v="42"/>
          <ac:spMkLst>
            <pc:docMk/>
            <pc:sldMk cId="3755587984" sldId="596"/>
            <ac:spMk id="2" creationId="{CF0EA114-36C6-36DD-6961-78737758996A}"/>
          </ac:spMkLst>
        </pc:spChg>
      </pc:sldChg>
      <pc:sldChg chg="modSp mod ord modShow">
        <pc:chgData name="Mémona DALICHAMPT" userId="3ca3b19b-1099-4ae8-b523-066d72d520ab" providerId="ADAL" clId="{2CDC80D3-78D3-422E-B6DD-0F8F704F2F54}" dt="2025-11-21T14:09:04.765" v="162"/>
        <pc:sldMkLst>
          <pc:docMk/>
          <pc:sldMk cId="956151059" sldId="597"/>
        </pc:sldMkLst>
        <pc:spChg chg="mod">
          <ac:chgData name="Mémona DALICHAMPT" userId="3ca3b19b-1099-4ae8-b523-066d72d520ab" providerId="ADAL" clId="{2CDC80D3-78D3-422E-B6DD-0F8F704F2F54}" dt="2025-11-21T13:46:13.616" v="42"/>
          <ac:spMkLst>
            <pc:docMk/>
            <pc:sldMk cId="956151059" sldId="597"/>
            <ac:spMk id="2" creationId="{8E8E9DBA-D950-5C13-239C-951D6937E23F}"/>
          </ac:spMkLst>
        </pc:spChg>
      </pc:sldChg>
      <pc:sldChg chg="modSp mod ord modShow">
        <pc:chgData name="Mémona DALICHAMPT" userId="3ca3b19b-1099-4ae8-b523-066d72d520ab" providerId="ADAL" clId="{2CDC80D3-78D3-422E-B6DD-0F8F704F2F54}" dt="2025-11-21T14:09:04.765" v="162"/>
        <pc:sldMkLst>
          <pc:docMk/>
          <pc:sldMk cId="327123612" sldId="598"/>
        </pc:sldMkLst>
        <pc:spChg chg="mod">
          <ac:chgData name="Mémona DALICHAMPT" userId="3ca3b19b-1099-4ae8-b523-066d72d520ab" providerId="ADAL" clId="{2CDC80D3-78D3-422E-B6DD-0F8F704F2F54}" dt="2025-11-21T13:46:13.616" v="42"/>
          <ac:spMkLst>
            <pc:docMk/>
            <pc:sldMk cId="327123612" sldId="598"/>
            <ac:spMk id="2" creationId="{BE0B04A3-9C98-4553-9DE4-3A9A94BAC3C1}"/>
          </ac:spMkLst>
        </pc:spChg>
      </pc:sldChg>
      <pc:sldChg chg="modSp mod ord modShow">
        <pc:chgData name="Mémona DALICHAMPT" userId="3ca3b19b-1099-4ae8-b523-066d72d520ab" providerId="ADAL" clId="{2CDC80D3-78D3-422E-B6DD-0F8F704F2F54}" dt="2025-11-21T14:09:04.765" v="162"/>
        <pc:sldMkLst>
          <pc:docMk/>
          <pc:sldMk cId="1786349146" sldId="600"/>
        </pc:sldMkLst>
        <pc:spChg chg="mod">
          <ac:chgData name="Mémona DALICHAMPT" userId="3ca3b19b-1099-4ae8-b523-066d72d520ab" providerId="ADAL" clId="{2CDC80D3-78D3-422E-B6DD-0F8F704F2F54}" dt="2025-11-21T13:46:13.616" v="42"/>
          <ac:spMkLst>
            <pc:docMk/>
            <pc:sldMk cId="1786349146" sldId="600"/>
            <ac:spMk id="2" creationId="{C4F82D7D-5E3E-1880-C36C-6D831F8E5811}"/>
          </ac:spMkLst>
        </pc:spChg>
      </pc:sldChg>
      <pc:sldChg chg="modSp mod ord modShow">
        <pc:chgData name="Mémona DALICHAMPT" userId="3ca3b19b-1099-4ae8-b523-066d72d520ab" providerId="ADAL" clId="{2CDC80D3-78D3-422E-B6DD-0F8F704F2F54}" dt="2025-11-21T14:09:04.765" v="162"/>
        <pc:sldMkLst>
          <pc:docMk/>
          <pc:sldMk cId="2806782976" sldId="601"/>
        </pc:sldMkLst>
        <pc:spChg chg="mod">
          <ac:chgData name="Mémona DALICHAMPT" userId="3ca3b19b-1099-4ae8-b523-066d72d520ab" providerId="ADAL" clId="{2CDC80D3-78D3-422E-B6DD-0F8F704F2F54}" dt="2025-11-21T13:46:13.616" v="42"/>
          <ac:spMkLst>
            <pc:docMk/>
            <pc:sldMk cId="2806782976" sldId="601"/>
            <ac:spMk id="2" creationId="{4FD66E3E-8443-0A36-7C61-315B6B605F8B}"/>
          </ac:spMkLst>
        </pc:spChg>
      </pc:sldChg>
      <pc:sldChg chg="modSp mod ord modShow">
        <pc:chgData name="Mémona DALICHAMPT" userId="3ca3b19b-1099-4ae8-b523-066d72d520ab" providerId="ADAL" clId="{2CDC80D3-78D3-422E-B6DD-0F8F704F2F54}" dt="2025-11-21T14:09:04.765" v="162"/>
        <pc:sldMkLst>
          <pc:docMk/>
          <pc:sldMk cId="1618580767" sldId="602"/>
        </pc:sldMkLst>
        <pc:spChg chg="mod">
          <ac:chgData name="Mémona DALICHAMPT" userId="3ca3b19b-1099-4ae8-b523-066d72d520ab" providerId="ADAL" clId="{2CDC80D3-78D3-422E-B6DD-0F8F704F2F54}" dt="2025-11-21T13:46:13.616" v="42"/>
          <ac:spMkLst>
            <pc:docMk/>
            <pc:sldMk cId="1618580767" sldId="602"/>
            <ac:spMk id="2" creationId="{55AC6E36-4716-12DF-224E-2497AACCEAF3}"/>
          </ac:spMkLst>
        </pc:spChg>
      </pc:sldChg>
      <pc:sldChg chg="modSp mod ord modShow">
        <pc:chgData name="Mémona DALICHAMPT" userId="3ca3b19b-1099-4ae8-b523-066d72d520ab" providerId="ADAL" clId="{2CDC80D3-78D3-422E-B6DD-0F8F704F2F54}" dt="2025-11-21T14:09:04.765" v="162"/>
        <pc:sldMkLst>
          <pc:docMk/>
          <pc:sldMk cId="40102367" sldId="603"/>
        </pc:sldMkLst>
        <pc:spChg chg="mod">
          <ac:chgData name="Mémona DALICHAMPT" userId="3ca3b19b-1099-4ae8-b523-066d72d520ab" providerId="ADAL" clId="{2CDC80D3-78D3-422E-B6DD-0F8F704F2F54}" dt="2025-11-21T13:46:13.616" v="42"/>
          <ac:spMkLst>
            <pc:docMk/>
            <pc:sldMk cId="40102367" sldId="603"/>
            <ac:spMk id="2" creationId="{C27E6944-89C2-433F-4E3B-2279A8E4B6EB}"/>
          </ac:spMkLst>
        </pc:spChg>
      </pc:sldChg>
      <pc:sldChg chg="modSp mod ord modShow">
        <pc:chgData name="Mémona DALICHAMPT" userId="3ca3b19b-1099-4ae8-b523-066d72d520ab" providerId="ADAL" clId="{2CDC80D3-78D3-422E-B6DD-0F8F704F2F54}" dt="2025-11-21T14:09:04.765" v="162"/>
        <pc:sldMkLst>
          <pc:docMk/>
          <pc:sldMk cId="2576583930" sldId="604"/>
        </pc:sldMkLst>
        <pc:spChg chg="mod">
          <ac:chgData name="Mémona DALICHAMPT" userId="3ca3b19b-1099-4ae8-b523-066d72d520ab" providerId="ADAL" clId="{2CDC80D3-78D3-422E-B6DD-0F8F704F2F54}" dt="2025-11-21T13:46:13.616" v="42"/>
          <ac:spMkLst>
            <pc:docMk/>
            <pc:sldMk cId="2576583930" sldId="604"/>
            <ac:spMk id="2" creationId="{94E86F1E-B46A-C3D0-F0CB-345CA10943E1}"/>
          </ac:spMkLst>
        </pc:spChg>
      </pc:sldChg>
      <pc:sldChg chg="modSp mod ord modShow">
        <pc:chgData name="Mémona DALICHAMPT" userId="3ca3b19b-1099-4ae8-b523-066d72d520ab" providerId="ADAL" clId="{2CDC80D3-78D3-422E-B6DD-0F8F704F2F54}" dt="2025-11-21T14:16:32.537" v="313" actId="207"/>
        <pc:sldMkLst>
          <pc:docMk/>
          <pc:sldMk cId="543501800" sldId="605"/>
        </pc:sldMkLst>
        <pc:spChg chg="mod">
          <ac:chgData name="Mémona DALICHAMPT" userId="3ca3b19b-1099-4ae8-b523-066d72d520ab" providerId="ADAL" clId="{2CDC80D3-78D3-422E-B6DD-0F8F704F2F54}" dt="2025-11-21T14:16:28.785" v="312" actId="207"/>
          <ac:spMkLst>
            <pc:docMk/>
            <pc:sldMk cId="543501800" sldId="605"/>
            <ac:spMk id="4" creationId="{12F6A6CB-EC93-A2C9-B3E2-E3D3D2F14141}"/>
          </ac:spMkLst>
        </pc:spChg>
        <pc:spChg chg="mod">
          <ac:chgData name="Mémona DALICHAMPT" userId="3ca3b19b-1099-4ae8-b523-066d72d520ab" providerId="ADAL" clId="{2CDC80D3-78D3-422E-B6DD-0F8F704F2F54}" dt="2025-11-21T14:16:25.855" v="311" actId="207"/>
          <ac:spMkLst>
            <pc:docMk/>
            <pc:sldMk cId="543501800" sldId="605"/>
            <ac:spMk id="5" creationId="{840232C1-7ACC-A525-C24F-2432622A6F27}"/>
          </ac:spMkLst>
        </pc:spChg>
        <pc:spChg chg="mod">
          <ac:chgData name="Mémona DALICHAMPT" userId="3ca3b19b-1099-4ae8-b523-066d72d520ab" providerId="ADAL" clId="{2CDC80D3-78D3-422E-B6DD-0F8F704F2F54}" dt="2025-11-21T14:16:23.397" v="310" actId="207"/>
          <ac:spMkLst>
            <pc:docMk/>
            <pc:sldMk cId="543501800" sldId="605"/>
            <ac:spMk id="6" creationId="{8EE5BABC-C8F3-BCCA-DCC3-656C591F30C1}"/>
          </ac:spMkLst>
        </pc:spChg>
        <pc:spChg chg="mod">
          <ac:chgData name="Mémona DALICHAMPT" userId="3ca3b19b-1099-4ae8-b523-066d72d520ab" providerId="ADAL" clId="{2CDC80D3-78D3-422E-B6DD-0F8F704F2F54}" dt="2025-11-21T14:16:32.537" v="313" actId="207"/>
          <ac:spMkLst>
            <pc:docMk/>
            <pc:sldMk cId="543501800" sldId="605"/>
            <ac:spMk id="11" creationId="{15602793-0642-0156-F472-98E7309ACF6F}"/>
          </ac:spMkLst>
        </pc:spChg>
      </pc:sldChg>
      <pc:sldChg chg="modSp mod ord modShow">
        <pc:chgData name="Mémona DALICHAMPT" userId="3ca3b19b-1099-4ae8-b523-066d72d520ab" providerId="ADAL" clId="{2CDC80D3-78D3-422E-B6DD-0F8F704F2F54}" dt="2025-11-21T14:09:04.765" v="162"/>
        <pc:sldMkLst>
          <pc:docMk/>
          <pc:sldMk cId="944908122" sldId="607"/>
        </pc:sldMkLst>
        <pc:spChg chg="mod">
          <ac:chgData name="Mémona DALICHAMPT" userId="3ca3b19b-1099-4ae8-b523-066d72d520ab" providerId="ADAL" clId="{2CDC80D3-78D3-422E-B6DD-0F8F704F2F54}" dt="2025-11-21T13:46:13.616" v="42"/>
          <ac:spMkLst>
            <pc:docMk/>
            <pc:sldMk cId="944908122" sldId="607"/>
            <ac:spMk id="2" creationId="{42C76FB6-16CC-CC74-D021-95C79C37A842}"/>
          </ac:spMkLst>
        </pc:spChg>
      </pc:sldChg>
      <pc:sldChg chg="mod modShow">
        <pc:chgData name="Mémona DALICHAMPT" userId="3ca3b19b-1099-4ae8-b523-066d72d520ab" providerId="ADAL" clId="{2CDC80D3-78D3-422E-B6DD-0F8F704F2F54}" dt="2025-11-21T14:08:49.065" v="160" actId="729"/>
        <pc:sldMkLst>
          <pc:docMk/>
          <pc:sldMk cId="1735597115" sldId="608"/>
        </pc:sldMkLst>
      </pc:sldChg>
      <pc:sldChg chg="modSp del">
        <pc:chgData name="Mémona DALICHAMPT" userId="3ca3b19b-1099-4ae8-b523-066d72d520ab" providerId="ADAL" clId="{2CDC80D3-78D3-422E-B6DD-0F8F704F2F54}" dt="2025-11-21T14:08:36.395" v="158" actId="47"/>
        <pc:sldMkLst>
          <pc:docMk/>
          <pc:sldMk cId="1608868731" sldId="609"/>
        </pc:sldMkLst>
        <pc:spChg chg="mod">
          <ac:chgData name="Mémona DALICHAMPT" userId="3ca3b19b-1099-4ae8-b523-066d72d520ab" providerId="ADAL" clId="{2CDC80D3-78D3-422E-B6DD-0F8F704F2F54}" dt="2025-11-21T13:46:13.616" v="42"/>
          <ac:spMkLst>
            <pc:docMk/>
            <pc:sldMk cId="1608868731" sldId="609"/>
            <ac:spMk id="2" creationId="{6F141BD6-BBB6-15FC-A9BF-CF16AD68913B}"/>
          </ac:spMkLst>
        </pc:spChg>
      </pc:sldChg>
      <pc:sldChg chg="modSp mod ord modShow">
        <pc:chgData name="Mémona DALICHAMPT" userId="3ca3b19b-1099-4ae8-b523-066d72d520ab" providerId="ADAL" clId="{2CDC80D3-78D3-422E-B6DD-0F8F704F2F54}" dt="2025-11-21T14:17:20.791" v="315"/>
        <pc:sldMkLst>
          <pc:docMk/>
          <pc:sldMk cId="1517227091" sldId="611"/>
        </pc:sldMkLst>
        <pc:spChg chg="mod">
          <ac:chgData name="Mémona DALICHAMPT" userId="3ca3b19b-1099-4ae8-b523-066d72d520ab" providerId="ADAL" clId="{2CDC80D3-78D3-422E-B6DD-0F8F704F2F54}" dt="2025-11-21T13:46:13.616" v="42"/>
          <ac:spMkLst>
            <pc:docMk/>
            <pc:sldMk cId="1517227091" sldId="611"/>
            <ac:spMk id="2" creationId="{15C7608F-2B60-40CB-FD70-B6948D1C9181}"/>
          </ac:spMkLst>
        </pc:spChg>
      </pc:sldChg>
      <pc:sldChg chg="del">
        <pc:chgData name="Mémona DALICHAMPT" userId="3ca3b19b-1099-4ae8-b523-066d72d520ab" providerId="ADAL" clId="{2CDC80D3-78D3-422E-B6DD-0F8F704F2F54}" dt="2025-11-21T14:08:42.097" v="159" actId="47"/>
        <pc:sldMkLst>
          <pc:docMk/>
          <pc:sldMk cId="3604920224" sldId="612"/>
        </pc:sldMkLst>
      </pc:sldChg>
      <pc:sldChg chg="modSp del">
        <pc:chgData name="Mémona DALICHAMPT" userId="3ca3b19b-1099-4ae8-b523-066d72d520ab" providerId="ADAL" clId="{2CDC80D3-78D3-422E-B6DD-0F8F704F2F54}" dt="2025-11-21T14:08:42.097" v="159" actId="47"/>
        <pc:sldMkLst>
          <pc:docMk/>
          <pc:sldMk cId="1477887816" sldId="613"/>
        </pc:sldMkLst>
        <pc:spChg chg="mod">
          <ac:chgData name="Mémona DALICHAMPT" userId="3ca3b19b-1099-4ae8-b523-066d72d520ab" providerId="ADAL" clId="{2CDC80D3-78D3-422E-B6DD-0F8F704F2F54}" dt="2025-11-21T13:46:13.616" v="42"/>
          <ac:spMkLst>
            <pc:docMk/>
            <pc:sldMk cId="1477887816" sldId="613"/>
            <ac:spMk id="2" creationId="{D1EC1B8B-EA4F-3774-98F3-0DC5485C2B40}"/>
          </ac:spMkLst>
        </pc:spChg>
      </pc:sldChg>
      <pc:sldChg chg="modSp del">
        <pc:chgData name="Mémona DALICHAMPT" userId="3ca3b19b-1099-4ae8-b523-066d72d520ab" providerId="ADAL" clId="{2CDC80D3-78D3-422E-B6DD-0F8F704F2F54}" dt="2025-11-21T14:08:42.097" v="159" actId="47"/>
        <pc:sldMkLst>
          <pc:docMk/>
          <pc:sldMk cId="3876192145" sldId="614"/>
        </pc:sldMkLst>
        <pc:spChg chg="mod">
          <ac:chgData name="Mémona DALICHAMPT" userId="3ca3b19b-1099-4ae8-b523-066d72d520ab" providerId="ADAL" clId="{2CDC80D3-78D3-422E-B6DD-0F8F704F2F54}" dt="2025-11-21T13:46:13.616" v="42"/>
          <ac:spMkLst>
            <pc:docMk/>
            <pc:sldMk cId="3876192145" sldId="614"/>
            <ac:spMk id="2" creationId="{88CF0669-4C7E-2423-02D1-7B92AB5AC0F7}"/>
          </ac:spMkLst>
        </pc:spChg>
      </pc:sldChg>
      <pc:sldChg chg="del">
        <pc:chgData name="Mémona DALICHAMPT" userId="3ca3b19b-1099-4ae8-b523-066d72d520ab" providerId="ADAL" clId="{2CDC80D3-78D3-422E-B6DD-0F8F704F2F54}" dt="2025-11-21T14:08:42.097" v="159" actId="47"/>
        <pc:sldMkLst>
          <pc:docMk/>
          <pc:sldMk cId="2723700021" sldId="617"/>
        </pc:sldMkLst>
      </pc:sldChg>
      <pc:sldChg chg="modSp del">
        <pc:chgData name="Mémona DALICHAMPT" userId="3ca3b19b-1099-4ae8-b523-066d72d520ab" providerId="ADAL" clId="{2CDC80D3-78D3-422E-B6DD-0F8F704F2F54}" dt="2025-11-21T14:08:42.097" v="159" actId="47"/>
        <pc:sldMkLst>
          <pc:docMk/>
          <pc:sldMk cId="3766806926" sldId="618"/>
        </pc:sldMkLst>
        <pc:spChg chg="mod">
          <ac:chgData name="Mémona DALICHAMPT" userId="3ca3b19b-1099-4ae8-b523-066d72d520ab" providerId="ADAL" clId="{2CDC80D3-78D3-422E-B6DD-0F8F704F2F54}" dt="2025-11-21T13:46:13.616" v="42"/>
          <ac:spMkLst>
            <pc:docMk/>
            <pc:sldMk cId="3766806926" sldId="618"/>
            <ac:spMk id="2" creationId="{8A799D84-65DD-C617-657F-2307BB0DB43B}"/>
          </ac:spMkLst>
        </pc:spChg>
      </pc:sldChg>
      <pc:sldChg chg="modSp del">
        <pc:chgData name="Mémona DALICHAMPT" userId="3ca3b19b-1099-4ae8-b523-066d72d520ab" providerId="ADAL" clId="{2CDC80D3-78D3-422E-B6DD-0F8F704F2F54}" dt="2025-11-21T14:08:42.097" v="159" actId="47"/>
        <pc:sldMkLst>
          <pc:docMk/>
          <pc:sldMk cId="2505169911" sldId="619"/>
        </pc:sldMkLst>
        <pc:spChg chg="mod">
          <ac:chgData name="Mémona DALICHAMPT" userId="3ca3b19b-1099-4ae8-b523-066d72d520ab" providerId="ADAL" clId="{2CDC80D3-78D3-422E-B6DD-0F8F704F2F54}" dt="2025-11-21T13:46:13.616" v="42"/>
          <ac:spMkLst>
            <pc:docMk/>
            <pc:sldMk cId="2505169911" sldId="619"/>
            <ac:spMk id="2" creationId="{F075D769-775F-BB7F-6E9E-BAA2E51ACFE1}"/>
          </ac:spMkLst>
        </pc:spChg>
      </pc:sldChg>
      <pc:sldChg chg="del">
        <pc:chgData name="Mémona DALICHAMPT" userId="3ca3b19b-1099-4ae8-b523-066d72d520ab" providerId="ADAL" clId="{2CDC80D3-78D3-422E-B6DD-0F8F704F2F54}" dt="2025-11-21T14:08:42.097" v="159" actId="47"/>
        <pc:sldMkLst>
          <pc:docMk/>
          <pc:sldMk cId="3578458381" sldId="622"/>
        </pc:sldMkLst>
      </pc:sldChg>
      <pc:sldChg chg="modSp del">
        <pc:chgData name="Mémona DALICHAMPT" userId="3ca3b19b-1099-4ae8-b523-066d72d520ab" providerId="ADAL" clId="{2CDC80D3-78D3-422E-B6DD-0F8F704F2F54}" dt="2025-11-21T14:08:42.097" v="159" actId="47"/>
        <pc:sldMkLst>
          <pc:docMk/>
          <pc:sldMk cId="4159185935" sldId="623"/>
        </pc:sldMkLst>
        <pc:spChg chg="mod">
          <ac:chgData name="Mémona DALICHAMPT" userId="3ca3b19b-1099-4ae8-b523-066d72d520ab" providerId="ADAL" clId="{2CDC80D3-78D3-422E-B6DD-0F8F704F2F54}" dt="2025-11-21T13:46:13.616" v="42"/>
          <ac:spMkLst>
            <pc:docMk/>
            <pc:sldMk cId="4159185935" sldId="623"/>
            <ac:spMk id="2" creationId="{E3B7CAAD-DC0F-F241-4CC4-EED3B097639A}"/>
          </ac:spMkLst>
        </pc:spChg>
      </pc:sldChg>
      <pc:sldChg chg="modSp del">
        <pc:chgData name="Mémona DALICHAMPT" userId="3ca3b19b-1099-4ae8-b523-066d72d520ab" providerId="ADAL" clId="{2CDC80D3-78D3-422E-B6DD-0F8F704F2F54}" dt="2025-11-21T14:08:42.097" v="159" actId="47"/>
        <pc:sldMkLst>
          <pc:docMk/>
          <pc:sldMk cId="3814125963" sldId="624"/>
        </pc:sldMkLst>
        <pc:spChg chg="mod">
          <ac:chgData name="Mémona DALICHAMPT" userId="3ca3b19b-1099-4ae8-b523-066d72d520ab" providerId="ADAL" clId="{2CDC80D3-78D3-422E-B6DD-0F8F704F2F54}" dt="2025-11-21T13:46:13.616" v="42"/>
          <ac:spMkLst>
            <pc:docMk/>
            <pc:sldMk cId="3814125963" sldId="624"/>
            <ac:spMk id="2" creationId="{79F93420-5EFE-CD9B-FD49-E0499DDEF827}"/>
          </ac:spMkLst>
        </pc:spChg>
      </pc:sldChg>
      <pc:sldChg chg="addSp delSp modSp add mod">
        <pc:chgData name="Mémona DALICHAMPT" userId="3ca3b19b-1099-4ae8-b523-066d72d520ab" providerId="ADAL" clId="{2CDC80D3-78D3-422E-B6DD-0F8F704F2F54}" dt="2025-11-21T14:40:15.925" v="599" actId="207"/>
        <pc:sldMkLst>
          <pc:docMk/>
          <pc:sldMk cId="168327871" sldId="628"/>
        </pc:sldMkLst>
        <pc:spChg chg="del mod">
          <ac:chgData name="Mémona DALICHAMPT" userId="3ca3b19b-1099-4ae8-b523-066d72d520ab" providerId="ADAL" clId="{2CDC80D3-78D3-422E-B6DD-0F8F704F2F54}" dt="2025-11-21T14:10:41.479" v="178" actId="478"/>
          <ac:spMkLst>
            <pc:docMk/>
            <pc:sldMk cId="168327871" sldId="628"/>
            <ac:spMk id="3" creationId="{76236C4C-39C0-7CE4-8ECB-C221D4BA525E}"/>
          </ac:spMkLst>
        </pc:spChg>
        <pc:spChg chg="add mod">
          <ac:chgData name="Mémona DALICHAMPT" userId="3ca3b19b-1099-4ae8-b523-066d72d520ab" providerId="ADAL" clId="{2CDC80D3-78D3-422E-B6DD-0F8F704F2F54}" dt="2025-11-21T14:12:35.035" v="213" actId="1037"/>
          <ac:spMkLst>
            <pc:docMk/>
            <pc:sldMk cId="168327871" sldId="628"/>
            <ac:spMk id="4" creationId="{0517CA4D-7DF4-0E03-40E5-E846C1C91E25}"/>
          </ac:spMkLst>
        </pc:spChg>
        <pc:spChg chg="add mod">
          <ac:chgData name="Mémona DALICHAMPT" userId="3ca3b19b-1099-4ae8-b523-066d72d520ab" providerId="ADAL" clId="{2CDC80D3-78D3-422E-B6DD-0F8F704F2F54}" dt="2025-11-21T14:12:35.035" v="213" actId="1037"/>
          <ac:spMkLst>
            <pc:docMk/>
            <pc:sldMk cId="168327871" sldId="628"/>
            <ac:spMk id="5" creationId="{D633E43B-CA08-7844-89DE-D13471A27E56}"/>
          </ac:spMkLst>
        </pc:spChg>
        <pc:spChg chg="add del mod">
          <ac:chgData name="Mémona DALICHAMPT" userId="3ca3b19b-1099-4ae8-b523-066d72d520ab" providerId="ADAL" clId="{2CDC80D3-78D3-422E-B6DD-0F8F704F2F54}" dt="2025-11-21T14:11:39.215" v="194" actId="478"/>
          <ac:spMkLst>
            <pc:docMk/>
            <pc:sldMk cId="168327871" sldId="628"/>
            <ac:spMk id="6" creationId="{5EFAD00E-73B2-1122-7488-0C96DABCF5F1}"/>
          </ac:spMkLst>
        </pc:spChg>
        <pc:spChg chg="add del mod">
          <ac:chgData name="Mémona DALICHAMPT" userId="3ca3b19b-1099-4ae8-b523-066d72d520ab" providerId="ADAL" clId="{2CDC80D3-78D3-422E-B6DD-0F8F704F2F54}" dt="2025-11-21T14:11:38.465" v="193" actId="478"/>
          <ac:spMkLst>
            <pc:docMk/>
            <pc:sldMk cId="168327871" sldId="628"/>
            <ac:spMk id="8" creationId="{5F7B0BD5-A8C2-1E06-F024-B6ABBC1977E0}"/>
          </ac:spMkLst>
        </pc:spChg>
        <pc:spChg chg="del">
          <ac:chgData name="Mémona DALICHAMPT" userId="3ca3b19b-1099-4ae8-b523-066d72d520ab" providerId="ADAL" clId="{2CDC80D3-78D3-422E-B6DD-0F8F704F2F54}" dt="2025-11-21T14:10:00.498" v="170" actId="478"/>
          <ac:spMkLst>
            <pc:docMk/>
            <pc:sldMk cId="168327871" sldId="628"/>
            <ac:spMk id="9" creationId="{63E99302-D272-6395-549F-41903EF94081}"/>
          </ac:spMkLst>
        </pc:spChg>
        <pc:spChg chg="del">
          <ac:chgData name="Mémona DALICHAMPT" userId="3ca3b19b-1099-4ae8-b523-066d72d520ab" providerId="ADAL" clId="{2CDC80D3-78D3-422E-B6DD-0F8F704F2F54}" dt="2025-11-21T14:09:59.925" v="169" actId="478"/>
          <ac:spMkLst>
            <pc:docMk/>
            <pc:sldMk cId="168327871" sldId="628"/>
            <ac:spMk id="10" creationId="{3F760A2A-1AB6-3D21-761D-004B5E504345}"/>
          </ac:spMkLst>
        </pc:spChg>
        <pc:spChg chg="del">
          <ac:chgData name="Mémona DALICHAMPT" userId="3ca3b19b-1099-4ae8-b523-066d72d520ab" providerId="ADAL" clId="{2CDC80D3-78D3-422E-B6DD-0F8F704F2F54}" dt="2025-11-21T14:10:01.023" v="171" actId="478"/>
          <ac:spMkLst>
            <pc:docMk/>
            <pc:sldMk cId="168327871" sldId="628"/>
            <ac:spMk id="11" creationId="{E7CB4E55-5290-B2E2-2056-CDC8D5AC7DD4}"/>
          </ac:spMkLst>
        </pc:spChg>
        <pc:spChg chg="add mod">
          <ac:chgData name="Mémona DALICHAMPT" userId="3ca3b19b-1099-4ae8-b523-066d72d520ab" providerId="ADAL" clId="{2CDC80D3-78D3-422E-B6DD-0F8F704F2F54}" dt="2025-11-21T14:11:31.885" v="191"/>
          <ac:spMkLst>
            <pc:docMk/>
            <pc:sldMk cId="168327871" sldId="628"/>
            <ac:spMk id="13" creationId="{8539B390-9F6E-2700-8045-4FB3511AC11F}"/>
          </ac:spMkLst>
        </pc:spChg>
        <pc:spChg chg="add mod">
          <ac:chgData name="Mémona DALICHAMPT" userId="3ca3b19b-1099-4ae8-b523-066d72d520ab" providerId="ADAL" clId="{2CDC80D3-78D3-422E-B6DD-0F8F704F2F54}" dt="2025-11-21T14:14:16.415" v="228" actId="208"/>
          <ac:spMkLst>
            <pc:docMk/>
            <pc:sldMk cId="168327871" sldId="628"/>
            <ac:spMk id="15" creationId="{9A7C8C81-DBA9-28A9-C95C-A60F0D19438C}"/>
          </ac:spMkLst>
        </pc:spChg>
        <pc:spChg chg="del">
          <ac:chgData name="Mémona DALICHAMPT" userId="3ca3b19b-1099-4ae8-b523-066d72d520ab" providerId="ADAL" clId="{2CDC80D3-78D3-422E-B6DD-0F8F704F2F54}" dt="2025-11-21T14:09:59.405" v="168" actId="478"/>
          <ac:spMkLst>
            <pc:docMk/>
            <pc:sldMk cId="168327871" sldId="628"/>
            <ac:spMk id="16" creationId="{BE13309C-44A0-4155-0C53-733D1C7BFEBF}"/>
          </ac:spMkLst>
        </pc:spChg>
        <pc:spChg chg="del">
          <ac:chgData name="Mémona DALICHAMPT" userId="3ca3b19b-1099-4ae8-b523-066d72d520ab" providerId="ADAL" clId="{2CDC80D3-78D3-422E-B6DD-0F8F704F2F54}" dt="2025-11-21T14:09:58.359" v="166" actId="478"/>
          <ac:spMkLst>
            <pc:docMk/>
            <pc:sldMk cId="168327871" sldId="628"/>
            <ac:spMk id="17" creationId="{9D8F4FA0-E0E1-2483-25F2-228052CE22CC}"/>
          </ac:spMkLst>
        </pc:spChg>
        <pc:spChg chg="del">
          <ac:chgData name="Mémona DALICHAMPT" userId="3ca3b19b-1099-4ae8-b523-066d72d520ab" providerId="ADAL" clId="{2CDC80D3-78D3-422E-B6DD-0F8F704F2F54}" dt="2025-11-21T14:09:58.845" v="167" actId="478"/>
          <ac:spMkLst>
            <pc:docMk/>
            <pc:sldMk cId="168327871" sldId="628"/>
            <ac:spMk id="18" creationId="{12D6189B-147C-A18C-4063-1852638CE3BD}"/>
          </ac:spMkLst>
        </pc:spChg>
        <pc:spChg chg="add mod">
          <ac:chgData name="Mémona DALICHAMPT" userId="3ca3b19b-1099-4ae8-b523-066d72d520ab" providerId="ADAL" clId="{2CDC80D3-78D3-422E-B6DD-0F8F704F2F54}" dt="2025-11-21T14:14:53.185" v="239" actId="207"/>
          <ac:spMkLst>
            <pc:docMk/>
            <pc:sldMk cId="168327871" sldId="628"/>
            <ac:spMk id="19" creationId="{071196CF-6E1D-DFF2-68CB-A3FA4A0DFC7E}"/>
          </ac:spMkLst>
        </pc:spChg>
        <pc:spChg chg="add mod">
          <ac:chgData name="Mémona DALICHAMPT" userId="3ca3b19b-1099-4ae8-b523-066d72d520ab" providerId="ADAL" clId="{2CDC80D3-78D3-422E-B6DD-0F8F704F2F54}" dt="2025-11-21T14:13:59.645" v="224" actId="208"/>
          <ac:spMkLst>
            <pc:docMk/>
            <pc:sldMk cId="168327871" sldId="628"/>
            <ac:spMk id="20" creationId="{628B2FF8-8EDF-EC80-BE0B-06B68E1DA926}"/>
          </ac:spMkLst>
        </pc:spChg>
        <pc:spChg chg="add mod">
          <ac:chgData name="Mémona DALICHAMPT" userId="3ca3b19b-1099-4ae8-b523-066d72d520ab" providerId="ADAL" clId="{2CDC80D3-78D3-422E-B6DD-0F8F704F2F54}" dt="2025-11-21T14:13:59.645" v="224" actId="208"/>
          <ac:spMkLst>
            <pc:docMk/>
            <pc:sldMk cId="168327871" sldId="628"/>
            <ac:spMk id="21" creationId="{FD9C1426-8D7B-4422-AEA4-60A4B0D582BC}"/>
          </ac:spMkLst>
        </pc:spChg>
        <pc:spChg chg="add mod">
          <ac:chgData name="Mémona DALICHAMPT" userId="3ca3b19b-1099-4ae8-b523-066d72d520ab" providerId="ADAL" clId="{2CDC80D3-78D3-422E-B6DD-0F8F704F2F54}" dt="2025-11-21T14:14:41.027" v="237" actId="207"/>
          <ac:spMkLst>
            <pc:docMk/>
            <pc:sldMk cId="168327871" sldId="628"/>
            <ac:spMk id="22" creationId="{CBDD73D6-335F-F174-53D8-1C7159C0FB92}"/>
          </ac:spMkLst>
        </pc:spChg>
        <pc:spChg chg="add mod">
          <ac:chgData name="Mémona DALICHAMPT" userId="3ca3b19b-1099-4ae8-b523-066d72d520ab" providerId="ADAL" clId="{2CDC80D3-78D3-422E-B6DD-0F8F704F2F54}" dt="2025-11-21T14:40:15.925" v="599" actId="207"/>
          <ac:spMkLst>
            <pc:docMk/>
            <pc:sldMk cId="168327871" sldId="628"/>
            <ac:spMk id="23" creationId="{24D09595-9213-8175-EA27-59B26FAA3F29}"/>
          </ac:spMkLst>
        </pc:spChg>
        <pc:spChg chg="add mod">
          <ac:chgData name="Mémona DALICHAMPT" userId="3ca3b19b-1099-4ae8-b523-066d72d520ab" providerId="ADAL" clId="{2CDC80D3-78D3-422E-B6DD-0F8F704F2F54}" dt="2025-11-21T14:14:04.415" v="225" actId="208"/>
          <ac:spMkLst>
            <pc:docMk/>
            <pc:sldMk cId="168327871" sldId="628"/>
            <ac:spMk id="24" creationId="{DCAFC076-C9D6-7189-B101-7319D4E6FEB7}"/>
          </ac:spMkLst>
        </pc:spChg>
        <pc:spChg chg="add mod">
          <ac:chgData name="Mémona DALICHAMPT" userId="3ca3b19b-1099-4ae8-b523-066d72d520ab" providerId="ADAL" clId="{2CDC80D3-78D3-422E-B6DD-0F8F704F2F54}" dt="2025-11-21T14:14:11.605" v="227" actId="207"/>
          <ac:spMkLst>
            <pc:docMk/>
            <pc:sldMk cId="168327871" sldId="628"/>
            <ac:spMk id="25" creationId="{C220AFC7-BED0-1A96-A17A-A041FA28C957}"/>
          </ac:spMkLst>
        </pc:spChg>
        <pc:spChg chg="add del mod">
          <ac:chgData name="Mémona DALICHAMPT" userId="3ca3b19b-1099-4ae8-b523-066d72d520ab" providerId="ADAL" clId="{2CDC80D3-78D3-422E-B6DD-0F8F704F2F54}" dt="2025-11-21T14:12:09.415" v="204" actId="478"/>
          <ac:spMkLst>
            <pc:docMk/>
            <pc:sldMk cId="168327871" sldId="628"/>
            <ac:spMk id="26" creationId="{284E0323-78ED-190F-A1C8-60C3102ABD16}"/>
          </ac:spMkLst>
        </pc:spChg>
        <pc:spChg chg="add del mod">
          <ac:chgData name="Mémona DALICHAMPT" userId="3ca3b19b-1099-4ae8-b523-066d72d520ab" providerId="ADAL" clId="{2CDC80D3-78D3-422E-B6DD-0F8F704F2F54}" dt="2025-11-21T14:12:10.025" v="205" actId="478"/>
          <ac:spMkLst>
            <pc:docMk/>
            <pc:sldMk cId="168327871" sldId="628"/>
            <ac:spMk id="27" creationId="{FA1E069E-F4E2-5620-3750-869B343D7663}"/>
          </ac:spMkLst>
        </pc:spChg>
        <pc:picChg chg="del">
          <ac:chgData name="Mémona DALICHAMPT" userId="3ca3b19b-1099-4ae8-b523-066d72d520ab" providerId="ADAL" clId="{2CDC80D3-78D3-422E-B6DD-0F8F704F2F54}" dt="2025-11-21T14:12:25.945" v="209" actId="478"/>
          <ac:picMkLst>
            <pc:docMk/>
            <pc:sldMk cId="168327871" sldId="628"/>
            <ac:picMk id="7" creationId="{56CEAFC2-E863-6A84-0B27-516F4FC53C74}"/>
          </ac:picMkLst>
        </pc:picChg>
        <pc:picChg chg="del">
          <ac:chgData name="Mémona DALICHAMPT" userId="3ca3b19b-1099-4ae8-b523-066d72d520ab" providerId="ADAL" clId="{2CDC80D3-78D3-422E-B6DD-0F8F704F2F54}" dt="2025-11-21T14:11:38.465" v="193" actId="478"/>
          <ac:picMkLst>
            <pc:docMk/>
            <pc:sldMk cId="168327871" sldId="628"/>
            <ac:picMk id="12" creationId="{5AF62A6E-1C71-5DF0-51DB-D99625954E66}"/>
          </ac:picMkLst>
        </pc:picChg>
        <pc:picChg chg="del">
          <ac:chgData name="Mémona DALICHAMPT" userId="3ca3b19b-1099-4ae8-b523-066d72d520ab" providerId="ADAL" clId="{2CDC80D3-78D3-422E-B6DD-0F8F704F2F54}" dt="2025-11-21T14:12:16.625" v="206" actId="478"/>
          <ac:picMkLst>
            <pc:docMk/>
            <pc:sldMk cId="168327871" sldId="628"/>
            <ac:picMk id="14" creationId="{FD12F7CF-361E-F828-5EC3-9F7CCB56F1B8}"/>
          </ac:picMkLst>
        </pc:picChg>
      </pc:sldChg>
      <pc:sldChg chg="addSp modSp new mod">
        <pc:chgData name="Mémona DALICHAMPT" userId="3ca3b19b-1099-4ae8-b523-066d72d520ab" providerId="ADAL" clId="{2CDC80D3-78D3-422E-B6DD-0F8F704F2F54}" dt="2025-11-21T14:16:14.375" v="309" actId="20577"/>
        <pc:sldMkLst>
          <pc:docMk/>
          <pc:sldMk cId="3208432790" sldId="629"/>
        </pc:sldMkLst>
        <pc:spChg chg="mod">
          <ac:chgData name="Mémona DALICHAMPT" userId="3ca3b19b-1099-4ae8-b523-066d72d520ab" providerId="ADAL" clId="{2CDC80D3-78D3-422E-B6DD-0F8F704F2F54}" dt="2025-11-21T14:15:17.201" v="241" actId="1076"/>
          <ac:spMkLst>
            <pc:docMk/>
            <pc:sldMk cId="3208432790" sldId="629"/>
            <ac:spMk id="3" creationId="{9664F4FF-C2A5-6733-A638-D086B389AA75}"/>
          </ac:spMkLst>
        </pc:spChg>
        <pc:spChg chg="add mod">
          <ac:chgData name="Mémona DALICHAMPT" userId="3ca3b19b-1099-4ae8-b523-066d72d520ab" providerId="ADAL" clId="{2CDC80D3-78D3-422E-B6DD-0F8F704F2F54}" dt="2025-11-21T14:16:14.375" v="309" actId="20577"/>
          <ac:spMkLst>
            <pc:docMk/>
            <pc:sldMk cId="3208432790" sldId="629"/>
            <ac:spMk id="4" creationId="{4A770BFC-6EE6-455F-BC03-6AA0B2D9C2F1}"/>
          </ac:spMkLst>
        </pc:spChg>
      </pc:sldChg>
      <pc:sldChg chg="addSp delSp modSp add del mod">
        <pc:chgData name="Mémona DALICHAMPT" userId="3ca3b19b-1099-4ae8-b523-066d72d520ab" providerId="ADAL" clId="{2CDC80D3-78D3-422E-B6DD-0F8F704F2F54}" dt="2025-11-21T14:34:03.960" v="519" actId="2696"/>
        <pc:sldMkLst>
          <pc:docMk/>
          <pc:sldMk cId="3653873679" sldId="630"/>
        </pc:sldMkLst>
        <pc:spChg chg="add del">
          <ac:chgData name="Mémona DALICHAMPT" userId="3ca3b19b-1099-4ae8-b523-066d72d520ab" providerId="ADAL" clId="{2CDC80D3-78D3-422E-B6DD-0F8F704F2F54}" dt="2025-11-21T14:18:26.255" v="332" actId="478"/>
          <ac:spMkLst>
            <pc:docMk/>
            <pc:sldMk cId="3653873679" sldId="630"/>
            <ac:spMk id="3" creationId="{853BA5ED-C708-1FC9-16C8-FDC539F1F345}"/>
          </ac:spMkLst>
        </pc:spChg>
        <pc:spChg chg="del">
          <ac:chgData name="Mémona DALICHAMPT" userId="3ca3b19b-1099-4ae8-b523-066d72d520ab" providerId="ADAL" clId="{2CDC80D3-78D3-422E-B6DD-0F8F704F2F54}" dt="2025-11-21T14:17:56.101" v="320" actId="478"/>
          <ac:spMkLst>
            <pc:docMk/>
            <pc:sldMk cId="3653873679" sldId="630"/>
            <ac:spMk id="4" creationId="{B50D1419-CB24-0D22-7600-25152160C11F}"/>
          </ac:spMkLst>
        </pc:spChg>
        <pc:spChg chg="del mod ord">
          <ac:chgData name="Mémona DALICHAMPT" userId="3ca3b19b-1099-4ae8-b523-066d72d520ab" providerId="ADAL" clId="{2CDC80D3-78D3-422E-B6DD-0F8F704F2F54}" dt="2025-11-21T14:18:26.660" v="333" actId="478"/>
          <ac:spMkLst>
            <pc:docMk/>
            <pc:sldMk cId="3653873679" sldId="630"/>
            <ac:spMk id="5" creationId="{5CA5A0D9-7B2A-2EC0-89B4-3D972BF9842D}"/>
          </ac:spMkLst>
        </pc:spChg>
        <pc:spChg chg="add mod">
          <ac:chgData name="Mémona DALICHAMPT" userId="3ca3b19b-1099-4ae8-b523-066d72d520ab" providerId="ADAL" clId="{2CDC80D3-78D3-422E-B6DD-0F8F704F2F54}" dt="2025-11-21T14:18:12.290" v="329"/>
          <ac:spMkLst>
            <pc:docMk/>
            <pc:sldMk cId="3653873679" sldId="630"/>
            <ac:spMk id="6" creationId="{FC656177-537D-6AB9-E8D8-82383980D641}"/>
          </ac:spMkLst>
        </pc:spChg>
        <pc:cxnChg chg="del">
          <ac:chgData name="Mémona DALICHAMPT" userId="3ca3b19b-1099-4ae8-b523-066d72d520ab" providerId="ADAL" clId="{2CDC80D3-78D3-422E-B6DD-0F8F704F2F54}" dt="2025-11-21T14:17:56.945" v="321" actId="478"/>
          <ac:cxnSpMkLst>
            <pc:docMk/>
            <pc:sldMk cId="3653873679" sldId="630"/>
            <ac:cxnSpMk id="7" creationId="{6581ED93-12FA-13FF-15F5-EBDEFA6DB36D}"/>
          </ac:cxnSpMkLst>
        </pc:cxnChg>
      </pc:sldChg>
      <pc:sldChg chg="del">
        <pc:chgData name="Mémona DALICHAMPT" userId="3ca3b19b-1099-4ae8-b523-066d72d520ab" providerId="ADAL" clId="{2CDC80D3-78D3-422E-B6DD-0F8F704F2F54}" dt="2025-11-21T14:08:36.395" v="158" actId="47"/>
        <pc:sldMkLst>
          <pc:docMk/>
          <pc:sldMk cId="8374842" sldId="631"/>
        </pc:sldMkLst>
      </pc:sldChg>
      <pc:sldChg chg="modSp new mod">
        <pc:chgData name="Mémona DALICHAMPT" userId="3ca3b19b-1099-4ae8-b523-066d72d520ab" providerId="ADAL" clId="{2CDC80D3-78D3-422E-B6DD-0F8F704F2F54}" dt="2025-11-21T14:20:16.625" v="366"/>
        <pc:sldMkLst>
          <pc:docMk/>
          <pc:sldMk cId="1785849218" sldId="631"/>
        </pc:sldMkLst>
        <pc:spChg chg="mod">
          <ac:chgData name="Mémona DALICHAMPT" userId="3ca3b19b-1099-4ae8-b523-066d72d520ab" providerId="ADAL" clId="{2CDC80D3-78D3-422E-B6DD-0F8F704F2F54}" dt="2025-11-21T14:20:16.625" v="366"/>
          <ac:spMkLst>
            <pc:docMk/>
            <pc:sldMk cId="1785849218" sldId="631"/>
            <ac:spMk id="2" creationId="{4D843BCC-E4B9-4A00-5CD7-61E136F4E04B}"/>
          </ac:spMkLst>
        </pc:spChg>
      </pc:sldChg>
      <pc:sldChg chg="new del">
        <pc:chgData name="Mémona DALICHAMPT" userId="3ca3b19b-1099-4ae8-b523-066d72d520ab" providerId="ADAL" clId="{2CDC80D3-78D3-422E-B6DD-0F8F704F2F54}" dt="2025-11-21T14:36:11.755" v="522" actId="47"/>
        <pc:sldMkLst>
          <pc:docMk/>
          <pc:sldMk cId="1727153334" sldId="632"/>
        </pc:sldMkLst>
      </pc:sldChg>
      <pc:sldChg chg="del">
        <pc:chgData name="Mémona DALICHAMPT" userId="3ca3b19b-1099-4ae8-b523-066d72d520ab" providerId="ADAL" clId="{2CDC80D3-78D3-422E-B6DD-0F8F704F2F54}" dt="2025-11-21T14:08:36.395" v="158" actId="47"/>
        <pc:sldMkLst>
          <pc:docMk/>
          <pc:sldMk cId="2840979433" sldId="632"/>
        </pc:sldMkLst>
      </pc:sldChg>
      <pc:sldChg chg="del">
        <pc:chgData name="Mémona DALICHAMPT" userId="3ca3b19b-1099-4ae8-b523-066d72d520ab" providerId="ADAL" clId="{2CDC80D3-78D3-422E-B6DD-0F8F704F2F54}" dt="2025-11-21T14:08:36.395" v="158" actId="47"/>
        <pc:sldMkLst>
          <pc:docMk/>
          <pc:sldMk cId="167498921" sldId="633"/>
        </pc:sldMkLst>
      </pc:sldChg>
      <pc:sldChg chg="addSp delSp modSp add mod">
        <pc:chgData name="Mémona DALICHAMPT" userId="3ca3b19b-1099-4ae8-b523-066d72d520ab" providerId="ADAL" clId="{2CDC80D3-78D3-422E-B6DD-0F8F704F2F54}" dt="2025-11-21T14:45:16.495" v="643" actId="1076"/>
        <pc:sldMkLst>
          <pc:docMk/>
          <pc:sldMk cId="1345529336" sldId="633"/>
        </pc:sldMkLst>
        <pc:spChg chg="mod">
          <ac:chgData name="Mémona DALICHAMPT" userId="3ca3b19b-1099-4ae8-b523-066d72d520ab" providerId="ADAL" clId="{2CDC80D3-78D3-422E-B6DD-0F8F704F2F54}" dt="2025-11-21T14:37:48.883" v="559" actId="20577"/>
          <ac:spMkLst>
            <pc:docMk/>
            <pc:sldMk cId="1345529336" sldId="633"/>
            <ac:spMk id="2" creationId="{2D0E2909-EEC1-7B4C-E01C-E72139ED5210}"/>
          </ac:spMkLst>
        </pc:spChg>
        <pc:spChg chg="add mod topLvl">
          <ac:chgData name="Mémona DALICHAMPT" userId="3ca3b19b-1099-4ae8-b523-066d72d520ab" providerId="ADAL" clId="{2CDC80D3-78D3-422E-B6DD-0F8F704F2F54}" dt="2025-11-21T14:42:10.708" v="620" actId="1076"/>
          <ac:spMkLst>
            <pc:docMk/>
            <pc:sldMk cId="1345529336" sldId="633"/>
            <ac:spMk id="3" creationId="{3312A44E-94AE-98F7-DD61-EAA2D72AA80A}"/>
          </ac:spMkLst>
        </pc:spChg>
        <pc:spChg chg="mod">
          <ac:chgData name="Mémona DALICHAMPT" userId="3ca3b19b-1099-4ae8-b523-066d72d520ab" providerId="ADAL" clId="{2CDC80D3-78D3-422E-B6DD-0F8F704F2F54}" dt="2025-11-21T14:42:10.708" v="620" actId="1076"/>
          <ac:spMkLst>
            <pc:docMk/>
            <pc:sldMk cId="1345529336" sldId="633"/>
            <ac:spMk id="4" creationId="{BD57A5CE-1E9D-7806-C763-9EC54B22AA5D}"/>
          </ac:spMkLst>
        </pc:spChg>
        <pc:spChg chg="mod">
          <ac:chgData name="Mémona DALICHAMPT" userId="3ca3b19b-1099-4ae8-b523-066d72d520ab" providerId="ADAL" clId="{2CDC80D3-78D3-422E-B6DD-0F8F704F2F54}" dt="2025-11-21T14:42:10.708" v="620" actId="1076"/>
          <ac:spMkLst>
            <pc:docMk/>
            <pc:sldMk cId="1345529336" sldId="633"/>
            <ac:spMk id="5" creationId="{665E4D84-0A60-9ADE-4C9D-84F70B782541}"/>
          </ac:spMkLst>
        </pc:spChg>
        <pc:spChg chg="add mod">
          <ac:chgData name="Mémona DALICHAMPT" userId="3ca3b19b-1099-4ae8-b523-066d72d520ab" providerId="ADAL" clId="{2CDC80D3-78D3-422E-B6DD-0F8F704F2F54}" dt="2025-11-21T14:42:10.708" v="620" actId="1076"/>
          <ac:spMkLst>
            <pc:docMk/>
            <pc:sldMk cId="1345529336" sldId="633"/>
            <ac:spMk id="6" creationId="{DF1D6626-900B-D6E1-7575-E74407719E11}"/>
          </ac:spMkLst>
        </pc:spChg>
        <pc:spChg chg="add mod">
          <ac:chgData name="Mémona DALICHAMPT" userId="3ca3b19b-1099-4ae8-b523-066d72d520ab" providerId="ADAL" clId="{2CDC80D3-78D3-422E-B6DD-0F8F704F2F54}" dt="2025-11-21T14:45:05.105" v="641" actId="1076"/>
          <ac:spMkLst>
            <pc:docMk/>
            <pc:sldMk cId="1345529336" sldId="633"/>
            <ac:spMk id="8" creationId="{04F8B019-824B-0988-01FE-776C044705CF}"/>
          </ac:spMkLst>
        </pc:spChg>
        <pc:spChg chg="add mod">
          <ac:chgData name="Mémona DALICHAMPT" userId="3ca3b19b-1099-4ae8-b523-066d72d520ab" providerId="ADAL" clId="{2CDC80D3-78D3-422E-B6DD-0F8F704F2F54}" dt="2025-11-21T14:45:16.495" v="643" actId="1076"/>
          <ac:spMkLst>
            <pc:docMk/>
            <pc:sldMk cId="1345529336" sldId="633"/>
            <ac:spMk id="9" creationId="{2E13B61A-825E-C88D-D193-C1F3A31E954A}"/>
          </ac:spMkLst>
        </pc:spChg>
        <pc:spChg chg="add mod">
          <ac:chgData name="Mémona DALICHAMPT" userId="3ca3b19b-1099-4ae8-b523-066d72d520ab" providerId="ADAL" clId="{2CDC80D3-78D3-422E-B6DD-0F8F704F2F54}" dt="2025-11-21T14:45:16.495" v="643" actId="1076"/>
          <ac:spMkLst>
            <pc:docMk/>
            <pc:sldMk cId="1345529336" sldId="633"/>
            <ac:spMk id="10" creationId="{ED633E07-52E0-6D4C-872A-5FA5277199C5}"/>
          </ac:spMkLst>
        </pc:spChg>
        <pc:spChg chg="del">
          <ac:chgData name="Mémona DALICHAMPT" userId="3ca3b19b-1099-4ae8-b523-066d72d520ab" providerId="ADAL" clId="{2CDC80D3-78D3-422E-B6DD-0F8F704F2F54}" dt="2025-11-21T14:37:28.745" v="537" actId="478"/>
          <ac:spMkLst>
            <pc:docMk/>
            <pc:sldMk cId="1345529336" sldId="633"/>
            <ac:spMk id="15" creationId="{8BE82DA4-9C18-80AA-3EED-E3133F5315B6}"/>
          </ac:spMkLst>
        </pc:spChg>
        <pc:spChg chg="del">
          <ac:chgData name="Mémona DALICHAMPT" userId="3ca3b19b-1099-4ae8-b523-066d72d520ab" providerId="ADAL" clId="{2CDC80D3-78D3-422E-B6DD-0F8F704F2F54}" dt="2025-11-21T14:37:28.745" v="537" actId="478"/>
          <ac:spMkLst>
            <pc:docMk/>
            <pc:sldMk cId="1345529336" sldId="633"/>
            <ac:spMk id="19" creationId="{08181677-9517-95DA-06BC-D612E0236FF2}"/>
          </ac:spMkLst>
        </pc:spChg>
        <pc:spChg chg="del">
          <ac:chgData name="Mémona DALICHAMPT" userId="3ca3b19b-1099-4ae8-b523-066d72d520ab" providerId="ADAL" clId="{2CDC80D3-78D3-422E-B6DD-0F8F704F2F54}" dt="2025-11-21T14:37:13.625" v="535" actId="478"/>
          <ac:spMkLst>
            <pc:docMk/>
            <pc:sldMk cId="1345529336" sldId="633"/>
            <ac:spMk id="20" creationId="{71B9F5BE-26DF-ED01-1621-60A899F28AC2}"/>
          </ac:spMkLst>
        </pc:spChg>
        <pc:spChg chg="del">
          <ac:chgData name="Mémona DALICHAMPT" userId="3ca3b19b-1099-4ae8-b523-066d72d520ab" providerId="ADAL" clId="{2CDC80D3-78D3-422E-B6DD-0F8F704F2F54}" dt="2025-11-21T14:37:12.505" v="534" actId="478"/>
          <ac:spMkLst>
            <pc:docMk/>
            <pc:sldMk cId="1345529336" sldId="633"/>
            <ac:spMk id="21" creationId="{C58CA83E-F009-DCA3-E31C-237DCC1D5899}"/>
          </ac:spMkLst>
        </pc:spChg>
        <pc:spChg chg="del mod">
          <ac:chgData name="Mémona DALICHAMPT" userId="3ca3b19b-1099-4ae8-b523-066d72d520ab" providerId="ADAL" clId="{2CDC80D3-78D3-422E-B6DD-0F8F704F2F54}" dt="2025-11-21T14:39:27.425" v="588" actId="478"/>
          <ac:spMkLst>
            <pc:docMk/>
            <pc:sldMk cId="1345529336" sldId="633"/>
            <ac:spMk id="22" creationId="{92C1AA87-63A7-243D-316A-3A9E8D64C81A}"/>
          </ac:spMkLst>
        </pc:spChg>
        <pc:spChg chg="mod ord">
          <ac:chgData name="Mémona DALICHAMPT" userId="3ca3b19b-1099-4ae8-b523-066d72d520ab" providerId="ADAL" clId="{2CDC80D3-78D3-422E-B6DD-0F8F704F2F54}" dt="2025-11-21T14:42:10.708" v="620" actId="1076"/>
          <ac:spMkLst>
            <pc:docMk/>
            <pc:sldMk cId="1345529336" sldId="633"/>
            <ac:spMk id="23" creationId="{E95E5667-DD29-9C1D-E119-9776F743642C}"/>
          </ac:spMkLst>
        </pc:spChg>
        <pc:spChg chg="del mod">
          <ac:chgData name="Mémona DALICHAMPT" userId="3ca3b19b-1099-4ae8-b523-066d72d520ab" providerId="ADAL" clId="{2CDC80D3-78D3-422E-B6DD-0F8F704F2F54}" dt="2025-11-21T14:38:39.676" v="566" actId="478"/>
          <ac:spMkLst>
            <pc:docMk/>
            <pc:sldMk cId="1345529336" sldId="633"/>
            <ac:spMk id="24" creationId="{7158F3BA-78A1-9116-D92D-28C5A450134F}"/>
          </ac:spMkLst>
        </pc:spChg>
        <pc:spChg chg="mod ord topLvl">
          <ac:chgData name="Mémona DALICHAMPT" userId="3ca3b19b-1099-4ae8-b523-066d72d520ab" providerId="ADAL" clId="{2CDC80D3-78D3-422E-B6DD-0F8F704F2F54}" dt="2025-11-21T14:42:10.708" v="620" actId="1076"/>
          <ac:spMkLst>
            <pc:docMk/>
            <pc:sldMk cId="1345529336" sldId="633"/>
            <ac:spMk id="25" creationId="{53276A2E-80DA-D37E-3C38-E3DB0D98A48C}"/>
          </ac:spMkLst>
        </pc:spChg>
        <pc:grpChg chg="add del mod">
          <ac:chgData name="Mémona DALICHAMPT" userId="3ca3b19b-1099-4ae8-b523-066d72d520ab" providerId="ADAL" clId="{2CDC80D3-78D3-422E-B6DD-0F8F704F2F54}" dt="2025-11-21T14:39:40.495" v="593" actId="165"/>
          <ac:grpSpMkLst>
            <pc:docMk/>
            <pc:sldMk cId="1345529336" sldId="633"/>
            <ac:grpSpMk id="7" creationId="{66BF47FB-0E92-35D2-089A-0573A1A40919}"/>
          </ac:grpSpMkLst>
        </pc:grpChg>
      </pc:sldChg>
      <pc:sldChg chg="modSp add mod">
        <pc:chgData name="Mémona DALICHAMPT" userId="3ca3b19b-1099-4ae8-b523-066d72d520ab" providerId="ADAL" clId="{2CDC80D3-78D3-422E-B6DD-0F8F704F2F54}" dt="2025-11-21T14:49:37.269" v="717" actId="207"/>
        <pc:sldMkLst>
          <pc:docMk/>
          <pc:sldMk cId="761655500" sldId="634"/>
        </pc:sldMkLst>
        <pc:spChg chg="mod">
          <ac:chgData name="Mémona DALICHAMPT" userId="3ca3b19b-1099-4ae8-b523-066d72d520ab" providerId="ADAL" clId="{2CDC80D3-78D3-422E-B6DD-0F8F704F2F54}" dt="2025-11-21T14:46:00.265" v="660" actId="20577"/>
          <ac:spMkLst>
            <pc:docMk/>
            <pc:sldMk cId="761655500" sldId="634"/>
            <ac:spMk id="2" creationId="{9AA490E0-DACF-4937-0C1E-4A9D3637AE77}"/>
          </ac:spMkLst>
        </pc:spChg>
        <pc:spChg chg="mod">
          <ac:chgData name="Mémona DALICHAMPT" userId="3ca3b19b-1099-4ae8-b523-066d72d520ab" providerId="ADAL" clId="{2CDC80D3-78D3-422E-B6DD-0F8F704F2F54}" dt="2025-11-21T14:49:07.927" v="710" actId="208"/>
          <ac:spMkLst>
            <pc:docMk/>
            <pc:sldMk cId="761655500" sldId="634"/>
            <ac:spMk id="3" creationId="{B5608CB2-3934-3A60-6788-B391A8C345A8}"/>
          </ac:spMkLst>
        </pc:spChg>
        <pc:spChg chg="mod">
          <ac:chgData name="Mémona DALICHAMPT" userId="3ca3b19b-1099-4ae8-b523-066d72d520ab" providerId="ADAL" clId="{2CDC80D3-78D3-422E-B6DD-0F8F704F2F54}" dt="2025-11-21T14:46:13.045" v="662" actId="14100"/>
          <ac:spMkLst>
            <pc:docMk/>
            <pc:sldMk cId="761655500" sldId="634"/>
            <ac:spMk id="4" creationId="{3470ED77-9FF5-E7EC-03E7-58250C1742AF}"/>
          </ac:spMkLst>
        </pc:spChg>
        <pc:spChg chg="mod">
          <ac:chgData name="Mémona DALICHAMPT" userId="3ca3b19b-1099-4ae8-b523-066d72d520ab" providerId="ADAL" clId="{2CDC80D3-78D3-422E-B6DD-0F8F704F2F54}" dt="2025-11-21T14:46:06.746" v="661" actId="1076"/>
          <ac:spMkLst>
            <pc:docMk/>
            <pc:sldMk cId="761655500" sldId="634"/>
            <ac:spMk id="5" creationId="{AC72DBE7-EF4A-6A2B-F701-74D749774E99}"/>
          </ac:spMkLst>
        </pc:spChg>
        <pc:spChg chg="mod">
          <ac:chgData name="Mémona DALICHAMPT" userId="3ca3b19b-1099-4ae8-b523-066d72d520ab" providerId="ADAL" clId="{2CDC80D3-78D3-422E-B6DD-0F8F704F2F54}" dt="2025-11-21T14:49:32.265" v="716" actId="208"/>
          <ac:spMkLst>
            <pc:docMk/>
            <pc:sldMk cId="761655500" sldId="634"/>
            <ac:spMk id="6" creationId="{D5D34C40-6DA2-BAAD-BDA5-3AE310F31C7E}"/>
          </ac:spMkLst>
        </pc:spChg>
        <pc:spChg chg="mod">
          <ac:chgData name="Mémona DALICHAMPT" userId="3ca3b19b-1099-4ae8-b523-066d72d520ab" providerId="ADAL" clId="{2CDC80D3-78D3-422E-B6DD-0F8F704F2F54}" dt="2025-11-21T14:48:12.431" v="702" actId="554"/>
          <ac:spMkLst>
            <pc:docMk/>
            <pc:sldMk cId="761655500" sldId="634"/>
            <ac:spMk id="8" creationId="{60D84C51-142A-9DF8-914A-B46E0795DEDB}"/>
          </ac:spMkLst>
        </pc:spChg>
        <pc:spChg chg="mod">
          <ac:chgData name="Mémona DALICHAMPT" userId="3ca3b19b-1099-4ae8-b523-066d72d520ab" providerId="ADAL" clId="{2CDC80D3-78D3-422E-B6DD-0F8F704F2F54}" dt="2025-11-21T14:49:18.264" v="712" actId="207"/>
          <ac:spMkLst>
            <pc:docMk/>
            <pc:sldMk cId="761655500" sldId="634"/>
            <ac:spMk id="9" creationId="{547ABCBD-FC44-C7A4-1CE9-E857C7A7622B}"/>
          </ac:spMkLst>
        </pc:spChg>
        <pc:spChg chg="mod">
          <ac:chgData name="Mémona DALICHAMPT" userId="3ca3b19b-1099-4ae8-b523-066d72d520ab" providerId="ADAL" clId="{2CDC80D3-78D3-422E-B6DD-0F8F704F2F54}" dt="2025-11-21T14:49:37.269" v="717" actId="207"/>
          <ac:spMkLst>
            <pc:docMk/>
            <pc:sldMk cId="761655500" sldId="634"/>
            <ac:spMk id="10" creationId="{A3409F2C-EF34-ACAF-44B1-BE8BD492C0C3}"/>
          </ac:spMkLst>
        </pc:spChg>
        <pc:spChg chg="mod">
          <ac:chgData name="Mémona DALICHAMPT" userId="3ca3b19b-1099-4ae8-b523-066d72d520ab" providerId="ADAL" clId="{2CDC80D3-78D3-422E-B6DD-0F8F704F2F54}" dt="2025-11-21T14:49:29.295" v="715" actId="208"/>
          <ac:spMkLst>
            <pc:docMk/>
            <pc:sldMk cId="761655500" sldId="634"/>
            <ac:spMk id="23" creationId="{81E53BDF-3795-2482-4A22-2954BD96FDDF}"/>
          </ac:spMkLst>
        </pc:spChg>
        <pc:spChg chg="mod">
          <ac:chgData name="Mémona DALICHAMPT" userId="3ca3b19b-1099-4ae8-b523-066d72d520ab" providerId="ADAL" clId="{2CDC80D3-78D3-422E-B6DD-0F8F704F2F54}" dt="2025-11-21T14:49:12.915" v="711" actId="208"/>
          <ac:spMkLst>
            <pc:docMk/>
            <pc:sldMk cId="761655500" sldId="634"/>
            <ac:spMk id="25" creationId="{970F60AD-6106-1F48-C5F4-49F3B6A572E8}"/>
          </ac:spMkLst>
        </pc:spChg>
      </pc:sldChg>
      <pc:sldChg chg="modSp new del mod">
        <pc:chgData name="Mémona DALICHAMPT" userId="3ca3b19b-1099-4ae8-b523-066d72d520ab" providerId="ADAL" clId="{2CDC80D3-78D3-422E-B6DD-0F8F704F2F54}" dt="2025-11-21T14:37:06.380" v="533" actId="47"/>
        <pc:sldMkLst>
          <pc:docMk/>
          <pc:sldMk cId="1630978899" sldId="634"/>
        </pc:sldMkLst>
        <pc:spChg chg="mod">
          <ac:chgData name="Mémona DALICHAMPT" userId="3ca3b19b-1099-4ae8-b523-066d72d520ab" providerId="ADAL" clId="{2CDC80D3-78D3-422E-B6DD-0F8F704F2F54}" dt="2025-11-21T14:36:31.495" v="527" actId="20577"/>
          <ac:spMkLst>
            <pc:docMk/>
            <pc:sldMk cId="1630978899" sldId="634"/>
            <ac:spMk id="2" creationId="{E43EC2CE-EE2C-FFED-1324-65A38AB57036}"/>
          </ac:spMkLst>
        </pc:spChg>
        <pc:spChg chg="mod">
          <ac:chgData name="Mémona DALICHAMPT" userId="3ca3b19b-1099-4ae8-b523-066d72d520ab" providerId="ADAL" clId="{2CDC80D3-78D3-422E-B6DD-0F8F704F2F54}" dt="2025-11-21T14:36:45.331" v="532" actId="27636"/>
          <ac:spMkLst>
            <pc:docMk/>
            <pc:sldMk cId="1630978899" sldId="634"/>
            <ac:spMk id="3" creationId="{13DFCFEE-E0E3-D2A9-911A-540D6C570B0F}"/>
          </ac:spMkLst>
        </pc:spChg>
      </pc:sldChg>
      <pc:sldChg chg="del">
        <pc:chgData name="Mémona DALICHAMPT" userId="3ca3b19b-1099-4ae8-b523-066d72d520ab" providerId="ADAL" clId="{2CDC80D3-78D3-422E-B6DD-0F8F704F2F54}" dt="2025-11-21T14:08:42.097" v="159" actId="47"/>
        <pc:sldMkLst>
          <pc:docMk/>
          <pc:sldMk cId="3681444088" sldId="634"/>
        </pc:sldMkLst>
      </pc:sldChg>
      <pc:sldChg chg="del">
        <pc:chgData name="Mémona DALICHAMPT" userId="3ca3b19b-1099-4ae8-b523-066d72d520ab" providerId="ADAL" clId="{2CDC80D3-78D3-422E-B6DD-0F8F704F2F54}" dt="2025-11-21T14:08:42.097" v="159" actId="47"/>
        <pc:sldMkLst>
          <pc:docMk/>
          <pc:sldMk cId="890036452" sldId="635"/>
        </pc:sldMkLst>
      </pc:sldChg>
      <pc:sldChg chg="addSp delSp modSp add mod">
        <pc:chgData name="Mémona DALICHAMPT" userId="3ca3b19b-1099-4ae8-b523-066d72d520ab" providerId="ADAL" clId="{2CDC80D3-78D3-422E-B6DD-0F8F704F2F54}" dt="2025-11-21T14:50:52.789" v="731" actId="165"/>
        <pc:sldMkLst>
          <pc:docMk/>
          <pc:sldMk cId="1857348610" sldId="635"/>
        </pc:sldMkLst>
        <pc:spChg chg="mod topLvl">
          <ac:chgData name="Mémona DALICHAMPT" userId="3ca3b19b-1099-4ae8-b523-066d72d520ab" providerId="ADAL" clId="{2CDC80D3-78D3-422E-B6DD-0F8F704F2F54}" dt="2025-11-21T14:50:52.789" v="731" actId="165"/>
          <ac:spMkLst>
            <pc:docMk/>
            <pc:sldMk cId="1857348610" sldId="635"/>
            <ac:spMk id="3" creationId="{61EBDF1B-1FD6-DA8A-6DDF-FFE04EEB8B3D}"/>
          </ac:spMkLst>
        </pc:spChg>
        <pc:spChg chg="del">
          <ac:chgData name="Mémona DALICHAMPT" userId="3ca3b19b-1099-4ae8-b523-066d72d520ab" providerId="ADAL" clId="{2CDC80D3-78D3-422E-B6DD-0F8F704F2F54}" dt="2025-11-21T14:49:43.020" v="718" actId="478"/>
          <ac:spMkLst>
            <pc:docMk/>
            <pc:sldMk cId="1857348610" sldId="635"/>
            <ac:spMk id="4" creationId="{83C20E2C-D20D-A5D7-436A-12473CFD85CA}"/>
          </ac:spMkLst>
        </pc:spChg>
        <pc:spChg chg="del">
          <ac:chgData name="Mémona DALICHAMPT" userId="3ca3b19b-1099-4ae8-b523-066d72d520ab" providerId="ADAL" clId="{2CDC80D3-78D3-422E-B6DD-0F8F704F2F54}" dt="2025-11-21T14:49:43.020" v="718" actId="478"/>
          <ac:spMkLst>
            <pc:docMk/>
            <pc:sldMk cId="1857348610" sldId="635"/>
            <ac:spMk id="5" creationId="{BEB9A4D4-1788-B9F6-45D5-E77ADD6BB2B1}"/>
          </ac:spMkLst>
        </pc:spChg>
        <pc:spChg chg="mod topLvl">
          <ac:chgData name="Mémona DALICHAMPT" userId="3ca3b19b-1099-4ae8-b523-066d72d520ab" providerId="ADAL" clId="{2CDC80D3-78D3-422E-B6DD-0F8F704F2F54}" dt="2025-11-21T14:50:52.789" v="731" actId="165"/>
          <ac:spMkLst>
            <pc:docMk/>
            <pc:sldMk cId="1857348610" sldId="635"/>
            <ac:spMk id="6" creationId="{25594465-C5CC-D557-6CF6-AF2791B9DF71}"/>
          </ac:spMkLst>
        </pc:spChg>
        <pc:spChg chg="del">
          <ac:chgData name="Mémona DALICHAMPT" userId="3ca3b19b-1099-4ae8-b523-066d72d520ab" providerId="ADAL" clId="{2CDC80D3-78D3-422E-B6DD-0F8F704F2F54}" dt="2025-11-21T14:49:43.020" v="718" actId="478"/>
          <ac:spMkLst>
            <pc:docMk/>
            <pc:sldMk cId="1857348610" sldId="635"/>
            <ac:spMk id="8" creationId="{06168E00-E5D9-EFA4-B2EC-E7C9BAD45324}"/>
          </ac:spMkLst>
        </pc:spChg>
        <pc:spChg chg="mod topLvl">
          <ac:chgData name="Mémona DALICHAMPT" userId="3ca3b19b-1099-4ae8-b523-066d72d520ab" providerId="ADAL" clId="{2CDC80D3-78D3-422E-B6DD-0F8F704F2F54}" dt="2025-11-21T14:50:52.789" v="731" actId="165"/>
          <ac:spMkLst>
            <pc:docMk/>
            <pc:sldMk cId="1857348610" sldId="635"/>
            <ac:spMk id="9" creationId="{D9EC7A00-4F5D-D22D-9D92-037CE6022658}"/>
          </ac:spMkLst>
        </pc:spChg>
        <pc:spChg chg="mod topLvl">
          <ac:chgData name="Mémona DALICHAMPT" userId="3ca3b19b-1099-4ae8-b523-066d72d520ab" providerId="ADAL" clId="{2CDC80D3-78D3-422E-B6DD-0F8F704F2F54}" dt="2025-11-21T14:50:52.789" v="731" actId="165"/>
          <ac:spMkLst>
            <pc:docMk/>
            <pc:sldMk cId="1857348610" sldId="635"/>
            <ac:spMk id="10" creationId="{26951EFD-98BB-0E90-BEE9-E4AB50D61D08}"/>
          </ac:spMkLst>
        </pc:spChg>
        <pc:spChg chg="mod topLvl">
          <ac:chgData name="Mémona DALICHAMPT" userId="3ca3b19b-1099-4ae8-b523-066d72d520ab" providerId="ADAL" clId="{2CDC80D3-78D3-422E-B6DD-0F8F704F2F54}" dt="2025-11-21T14:50:52.789" v="731" actId="165"/>
          <ac:spMkLst>
            <pc:docMk/>
            <pc:sldMk cId="1857348610" sldId="635"/>
            <ac:spMk id="23" creationId="{D9673302-E0D2-A43A-6945-7CB16B0F282F}"/>
          </ac:spMkLst>
        </pc:spChg>
        <pc:spChg chg="mod topLvl">
          <ac:chgData name="Mémona DALICHAMPT" userId="3ca3b19b-1099-4ae8-b523-066d72d520ab" providerId="ADAL" clId="{2CDC80D3-78D3-422E-B6DD-0F8F704F2F54}" dt="2025-11-21T14:50:52.789" v="731" actId="165"/>
          <ac:spMkLst>
            <pc:docMk/>
            <pc:sldMk cId="1857348610" sldId="635"/>
            <ac:spMk id="25" creationId="{A691E5F6-9913-4FB4-DCAA-23022DD21DC8}"/>
          </ac:spMkLst>
        </pc:spChg>
        <pc:grpChg chg="add del mod">
          <ac:chgData name="Mémona DALICHAMPT" userId="3ca3b19b-1099-4ae8-b523-066d72d520ab" providerId="ADAL" clId="{2CDC80D3-78D3-422E-B6DD-0F8F704F2F54}" dt="2025-11-21T14:50:36.683" v="727" actId="165"/>
          <ac:grpSpMkLst>
            <pc:docMk/>
            <pc:sldMk cId="1857348610" sldId="635"/>
            <ac:grpSpMk id="7" creationId="{F7066E4F-2EF4-6933-7020-21F570EF32A1}"/>
          </ac:grpSpMkLst>
        </pc:grpChg>
        <pc:grpChg chg="add del mod">
          <ac:chgData name="Mémona DALICHAMPT" userId="3ca3b19b-1099-4ae8-b523-066d72d520ab" providerId="ADAL" clId="{2CDC80D3-78D3-422E-B6DD-0F8F704F2F54}" dt="2025-11-21T14:50:52.789" v="731" actId="165"/>
          <ac:grpSpMkLst>
            <pc:docMk/>
            <pc:sldMk cId="1857348610" sldId="635"/>
            <ac:grpSpMk id="11" creationId="{71C7B8AF-8745-9B8D-7090-2242BFE5E820}"/>
          </ac:grpSpMkLst>
        </pc:grpChg>
      </pc:sldChg>
      <pc:sldChg chg="addSp delSp modSp add mod delAnim modAnim">
        <pc:chgData name="Mémona DALICHAMPT" userId="3ca3b19b-1099-4ae8-b523-066d72d520ab" providerId="ADAL" clId="{2CDC80D3-78D3-422E-B6DD-0F8F704F2F54}" dt="2025-11-21T15:08:49.985" v="927" actId="164"/>
        <pc:sldMkLst>
          <pc:docMk/>
          <pc:sldMk cId="514020820" sldId="636"/>
        </pc:sldMkLst>
        <pc:spChg chg="mod">
          <ac:chgData name="Mémona DALICHAMPT" userId="3ca3b19b-1099-4ae8-b523-066d72d520ab" providerId="ADAL" clId="{2CDC80D3-78D3-422E-B6DD-0F8F704F2F54}" dt="2025-11-21T14:58:49.996" v="797" actId="20577"/>
          <ac:spMkLst>
            <pc:docMk/>
            <pc:sldMk cId="514020820" sldId="636"/>
            <ac:spMk id="2" creationId="{CBAE291D-2D2F-236D-8877-41353B568955}"/>
          </ac:spMkLst>
        </pc:spChg>
        <pc:spChg chg="add mod">
          <ac:chgData name="Mémona DALICHAMPT" userId="3ca3b19b-1099-4ae8-b523-066d72d520ab" providerId="ADAL" clId="{2CDC80D3-78D3-422E-B6DD-0F8F704F2F54}" dt="2025-11-21T15:08:49.985" v="927" actId="164"/>
          <ac:spMkLst>
            <pc:docMk/>
            <pc:sldMk cId="514020820" sldId="636"/>
            <ac:spMk id="3" creationId="{6B4A682B-6EFB-C6F0-9258-DF03E6F7E901}"/>
          </ac:spMkLst>
        </pc:spChg>
        <pc:spChg chg="mod topLvl">
          <ac:chgData name="Mémona DALICHAMPT" userId="3ca3b19b-1099-4ae8-b523-066d72d520ab" providerId="ADAL" clId="{2CDC80D3-78D3-422E-B6DD-0F8F704F2F54}" dt="2025-11-21T15:08:49.985" v="927" actId="164"/>
          <ac:spMkLst>
            <pc:docMk/>
            <pc:sldMk cId="514020820" sldId="636"/>
            <ac:spMk id="5" creationId="{FA1C195B-BFBA-6977-301F-3A56A640A68E}"/>
          </ac:spMkLst>
        </pc:spChg>
        <pc:spChg chg="add mod">
          <ac:chgData name="Mémona DALICHAMPT" userId="3ca3b19b-1099-4ae8-b523-066d72d520ab" providerId="ADAL" clId="{2CDC80D3-78D3-422E-B6DD-0F8F704F2F54}" dt="2025-11-21T15:00:02.065" v="807" actId="12789"/>
          <ac:spMkLst>
            <pc:docMk/>
            <pc:sldMk cId="514020820" sldId="636"/>
            <ac:spMk id="6" creationId="{9E80CD2F-4F99-37B2-7958-9340F8AA17F3}"/>
          </ac:spMkLst>
        </pc:spChg>
        <pc:spChg chg="add del mod">
          <ac:chgData name="Mémona DALICHAMPT" userId="3ca3b19b-1099-4ae8-b523-066d72d520ab" providerId="ADAL" clId="{2CDC80D3-78D3-422E-B6DD-0F8F704F2F54}" dt="2025-11-21T14:58:03.895" v="755" actId="478"/>
          <ac:spMkLst>
            <pc:docMk/>
            <pc:sldMk cId="514020820" sldId="636"/>
            <ac:spMk id="7" creationId="{CC452F7A-F6AB-3B21-E32B-A7D87286E747}"/>
          </ac:spMkLst>
        </pc:spChg>
        <pc:spChg chg="add del mod">
          <ac:chgData name="Mémona DALICHAMPT" userId="3ca3b19b-1099-4ae8-b523-066d72d520ab" providerId="ADAL" clId="{2CDC80D3-78D3-422E-B6DD-0F8F704F2F54}" dt="2025-11-21T14:58:13.516" v="766" actId="478"/>
          <ac:spMkLst>
            <pc:docMk/>
            <pc:sldMk cId="514020820" sldId="636"/>
            <ac:spMk id="15" creationId="{2ABC650E-8738-89A0-8C38-500B1D321A78}"/>
          </ac:spMkLst>
        </pc:spChg>
        <pc:spChg chg="add del mod">
          <ac:chgData name="Mémona DALICHAMPT" userId="3ca3b19b-1099-4ae8-b523-066d72d520ab" providerId="ADAL" clId="{2CDC80D3-78D3-422E-B6DD-0F8F704F2F54}" dt="2025-11-21T14:55:49.975" v="753" actId="478"/>
          <ac:spMkLst>
            <pc:docMk/>
            <pc:sldMk cId="514020820" sldId="636"/>
            <ac:spMk id="21" creationId="{D0B55716-C9DC-C783-2C1B-71F2CD2F8A54}"/>
          </ac:spMkLst>
        </pc:spChg>
        <pc:spChg chg="add mod">
          <ac:chgData name="Mémona DALICHAMPT" userId="3ca3b19b-1099-4ae8-b523-066d72d520ab" providerId="ADAL" clId="{2CDC80D3-78D3-422E-B6DD-0F8F704F2F54}" dt="2025-11-21T15:08:49.985" v="927" actId="164"/>
          <ac:spMkLst>
            <pc:docMk/>
            <pc:sldMk cId="514020820" sldId="636"/>
            <ac:spMk id="23" creationId="{16D0F8C7-89E7-A63E-CCC1-6F5F19E2D238}"/>
          </ac:spMkLst>
        </pc:spChg>
        <pc:spChg chg="add mod">
          <ac:chgData name="Mémona DALICHAMPT" userId="3ca3b19b-1099-4ae8-b523-066d72d520ab" providerId="ADAL" clId="{2CDC80D3-78D3-422E-B6DD-0F8F704F2F54}" dt="2025-11-21T15:08:49.985" v="927" actId="164"/>
          <ac:spMkLst>
            <pc:docMk/>
            <pc:sldMk cId="514020820" sldId="636"/>
            <ac:spMk id="24" creationId="{5DD10F92-3B75-640C-4D02-9ECAFC81268C}"/>
          </ac:spMkLst>
        </pc:spChg>
        <pc:spChg chg="add mod">
          <ac:chgData name="Mémona DALICHAMPT" userId="3ca3b19b-1099-4ae8-b523-066d72d520ab" providerId="ADAL" clId="{2CDC80D3-78D3-422E-B6DD-0F8F704F2F54}" dt="2025-11-21T15:08:49.985" v="927" actId="164"/>
          <ac:spMkLst>
            <pc:docMk/>
            <pc:sldMk cId="514020820" sldId="636"/>
            <ac:spMk id="25" creationId="{7260BEE4-65B6-B1EE-0E69-38BF562B87DE}"/>
          </ac:spMkLst>
        </pc:spChg>
        <pc:spChg chg="add mod">
          <ac:chgData name="Mémona DALICHAMPT" userId="3ca3b19b-1099-4ae8-b523-066d72d520ab" providerId="ADAL" clId="{2CDC80D3-78D3-422E-B6DD-0F8F704F2F54}" dt="2025-11-21T15:08:49.985" v="927" actId="164"/>
          <ac:spMkLst>
            <pc:docMk/>
            <pc:sldMk cId="514020820" sldId="636"/>
            <ac:spMk id="26" creationId="{C6F99130-5791-EF70-43D9-09D3571329D3}"/>
          </ac:spMkLst>
        </pc:spChg>
        <pc:spChg chg="add mod">
          <ac:chgData name="Mémona DALICHAMPT" userId="3ca3b19b-1099-4ae8-b523-066d72d520ab" providerId="ADAL" clId="{2CDC80D3-78D3-422E-B6DD-0F8F704F2F54}" dt="2025-11-21T15:08:49.985" v="927" actId="164"/>
          <ac:spMkLst>
            <pc:docMk/>
            <pc:sldMk cId="514020820" sldId="636"/>
            <ac:spMk id="27" creationId="{4ED8D68E-03C8-B0FE-5F70-88BDFB8C57E4}"/>
          </ac:spMkLst>
        </pc:spChg>
        <pc:spChg chg="add mod">
          <ac:chgData name="Mémona DALICHAMPT" userId="3ca3b19b-1099-4ae8-b523-066d72d520ab" providerId="ADAL" clId="{2CDC80D3-78D3-422E-B6DD-0F8F704F2F54}" dt="2025-11-21T15:08:49.985" v="927" actId="164"/>
          <ac:spMkLst>
            <pc:docMk/>
            <pc:sldMk cId="514020820" sldId="636"/>
            <ac:spMk id="28" creationId="{136E5014-5E05-1362-C34C-2E1621970E3F}"/>
          </ac:spMkLst>
        </pc:spChg>
        <pc:spChg chg="add mod">
          <ac:chgData name="Mémona DALICHAMPT" userId="3ca3b19b-1099-4ae8-b523-066d72d520ab" providerId="ADAL" clId="{2CDC80D3-78D3-422E-B6DD-0F8F704F2F54}" dt="2025-11-21T15:08:49.985" v="927" actId="164"/>
          <ac:spMkLst>
            <pc:docMk/>
            <pc:sldMk cId="514020820" sldId="636"/>
            <ac:spMk id="29" creationId="{64260CA6-55FF-EA88-3F33-4F7623555D4B}"/>
          </ac:spMkLst>
        </pc:spChg>
        <pc:spChg chg="add mod">
          <ac:chgData name="Mémona DALICHAMPT" userId="3ca3b19b-1099-4ae8-b523-066d72d520ab" providerId="ADAL" clId="{2CDC80D3-78D3-422E-B6DD-0F8F704F2F54}" dt="2025-11-21T15:08:49.985" v="927" actId="164"/>
          <ac:spMkLst>
            <pc:docMk/>
            <pc:sldMk cId="514020820" sldId="636"/>
            <ac:spMk id="30" creationId="{6FCF3356-470B-B790-88BB-9B3982DC53A3}"/>
          </ac:spMkLst>
        </pc:spChg>
        <pc:grpChg chg="add del">
          <ac:chgData name="Mémona DALICHAMPT" userId="3ca3b19b-1099-4ae8-b523-066d72d520ab" providerId="ADAL" clId="{2CDC80D3-78D3-422E-B6DD-0F8F704F2F54}" dt="2025-11-21T14:55:45.735" v="746" actId="478"/>
          <ac:grpSpMkLst>
            <pc:docMk/>
            <pc:sldMk cId="514020820" sldId="636"/>
            <ac:grpSpMk id="8" creationId="{E77D1F02-1F7F-5732-E0F4-13C7F0B189D4}"/>
          </ac:grpSpMkLst>
        </pc:grpChg>
        <pc:grpChg chg="add del mod">
          <ac:chgData name="Mémona DALICHAMPT" userId="3ca3b19b-1099-4ae8-b523-066d72d520ab" providerId="ADAL" clId="{2CDC80D3-78D3-422E-B6DD-0F8F704F2F54}" dt="2025-11-21T15:08:43.625" v="926" actId="165"/>
          <ac:grpSpMkLst>
            <pc:docMk/>
            <pc:sldMk cId="514020820" sldId="636"/>
            <ac:grpSpMk id="22" creationId="{16528F04-A685-7014-CFCE-CB45AB8663FA}"/>
          </ac:grpSpMkLst>
        </pc:grpChg>
        <pc:picChg chg="mod topLvl">
          <ac:chgData name="Mémona DALICHAMPT" userId="3ca3b19b-1099-4ae8-b523-066d72d520ab" providerId="ADAL" clId="{2CDC80D3-78D3-422E-B6DD-0F8F704F2F54}" dt="2025-11-21T15:08:43.625" v="926" actId="165"/>
          <ac:picMkLst>
            <pc:docMk/>
            <pc:sldMk cId="514020820" sldId="636"/>
            <ac:picMk id="4" creationId="{ED4E1CE3-0AD4-84AF-9CBC-9FBBBAEAB1A1}"/>
          </ac:picMkLst>
        </pc:picChg>
        <pc:picChg chg="mod">
          <ac:chgData name="Mémona DALICHAMPT" userId="3ca3b19b-1099-4ae8-b523-066d72d520ab" providerId="ADAL" clId="{2CDC80D3-78D3-422E-B6DD-0F8F704F2F54}" dt="2025-11-21T14:55:38.519" v="743" actId="1076"/>
          <ac:picMkLst>
            <pc:docMk/>
            <pc:sldMk cId="514020820" sldId="636"/>
            <ac:picMk id="11" creationId="{6483501A-8011-5387-4C31-002EE9A85BA1}"/>
          </ac:picMkLst>
        </pc:picChg>
        <pc:picChg chg="mod">
          <ac:chgData name="Mémona DALICHAMPT" userId="3ca3b19b-1099-4ae8-b523-066d72d520ab" providerId="ADAL" clId="{2CDC80D3-78D3-422E-B6DD-0F8F704F2F54}" dt="2025-11-21T14:55:38.519" v="743" actId="1076"/>
          <ac:picMkLst>
            <pc:docMk/>
            <pc:sldMk cId="514020820" sldId="636"/>
            <ac:picMk id="12" creationId="{3A9DA27B-0498-9CA4-CF6E-73B6EC429558}"/>
          </ac:picMkLst>
        </pc:picChg>
        <pc:picChg chg="mod">
          <ac:chgData name="Mémona DALICHAMPT" userId="3ca3b19b-1099-4ae8-b523-066d72d520ab" providerId="ADAL" clId="{2CDC80D3-78D3-422E-B6DD-0F8F704F2F54}" dt="2025-11-21T14:55:38.519" v="743" actId="1076"/>
          <ac:picMkLst>
            <pc:docMk/>
            <pc:sldMk cId="514020820" sldId="636"/>
            <ac:picMk id="13" creationId="{27703E77-75F6-B41C-9174-6E9EE79DD2B2}"/>
          </ac:picMkLst>
        </pc:picChg>
        <pc:picChg chg="mod">
          <ac:chgData name="Mémona DALICHAMPT" userId="3ca3b19b-1099-4ae8-b523-066d72d520ab" providerId="ADAL" clId="{2CDC80D3-78D3-422E-B6DD-0F8F704F2F54}" dt="2025-11-21T14:55:38.519" v="743" actId="1076"/>
          <ac:picMkLst>
            <pc:docMk/>
            <pc:sldMk cId="514020820" sldId="636"/>
            <ac:picMk id="14" creationId="{31B1513B-CE0B-B9D0-AAE0-5B426C06C744}"/>
          </ac:picMkLst>
        </pc:picChg>
        <pc:picChg chg="del">
          <ac:chgData name="Mémona DALICHAMPT" userId="3ca3b19b-1099-4ae8-b523-066d72d520ab" providerId="ADAL" clId="{2CDC80D3-78D3-422E-B6DD-0F8F704F2F54}" dt="2025-11-21T14:55:48.049" v="750" actId="478"/>
          <ac:picMkLst>
            <pc:docMk/>
            <pc:sldMk cId="514020820" sldId="636"/>
            <ac:picMk id="16" creationId="{CBD2EA32-F985-6605-8C56-683C2F1E3040}"/>
          </ac:picMkLst>
        </pc:picChg>
        <pc:picChg chg="del">
          <ac:chgData name="Mémona DALICHAMPT" userId="3ca3b19b-1099-4ae8-b523-066d72d520ab" providerId="ADAL" clId="{2CDC80D3-78D3-422E-B6DD-0F8F704F2F54}" dt="2025-11-21T14:55:47.715" v="749" actId="478"/>
          <ac:picMkLst>
            <pc:docMk/>
            <pc:sldMk cId="514020820" sldId="636"/>
            <ac:picMk id="17" creationId="{82FF92A3-0941-91AF-D6AD-8C88BCFB0606}"/>
          </ac:picMkLst>
        </pc:picChg>
        <pc:picChg chg="del">
          <ac:chgData name="Mémona DALICHAMPT" userId="3ca3b19b-1099-4ae8-b523-066d72d520ab" providerId="ADAL" clId="{2CDC80D3-78D3-422E-B6DD-0F8F704F2F54}" dt="2025-11-21T14:55:47.126" v="748" actId="478"/>
          <ac:picMkLst>
            <pc:docMk/>
            <pc:sldMk cId="514020820" sldId="636"/>
            <ac:picMk id="18" creationId="{FC5A3E44-5F15-1378-DB3C-4F8C06FCA23B}"/>
          </ac:picMkLst>
        </pc:picChg>
        <pc:picChg chg="add del mod">
          <ac:chgData name="Mémona DALICHAMPT" userId="3ca3b19b-1099-4ae8-b523-066d72d520ab" providerId="ADAL" clId="{2CDC80D3-78D3-422E-B6DD-0F8F704F2F54}" dt="2025-11-21T14:55:46.422" v="747" actId="478"/>
          <ac:picMkLst>
            <pc:docMk/>
            <pc:sldMk cId="514020820" sldId="636"/>
            <ac:picMk id="19" creationId="{C912D82F-7243-33CB-02C2-D0D6964FAF6F}"/>
          </ac:picMkLst>
        </pc:picChg>
        <pc:picChg chg="add del mod">
          <ac:chgData name="Mémona DALICHAMPT" userId="3ca3b19b-1099-4ae8-b523-066d72d520ab" providerId="ADAL" clId="{2CDC80D3-78D3-422E-B6DD-0F8F704F2F54}" dt="2025-11-21T14:55:48.504" v="751" actId="478"/>
          <ac:picMkLst>
            <pc:docMk/>
            <pc:sldMk cId="514020820" sldId="636"/>
            <ac:picMk id="20" creationId="{24E0EEF6-D2E3-1F9E-7B9E-1A853ED9EE7E}"/>
          </ac:picMkLst>
        </pc:picChg>
      </pc:sldChg>
      <pc:sldChg chg="addSp modSp add del mod">
        <pc:chgData name="Mémona DALICHAMPT" userId="3ca3b19b-1099-4ae8-b523-066d72d520ab" providerId="ADAL" clId="{2CDC80D3-78D3-422E-B6DD-0F8F704F2F54}" dt="2025-11-21T14:51:50.247" v="736" actId="2890"/>
        <pc:sldMkLst>
          <pc:docMk/>
          <pc:sldMk cId="1451992574" sldId="636"/>
        </pc:sldMkLst>
        <pc:spChg chg="add mod">
          <ac:chgData name="Mémona DALICHAMPT" userId="3ca3b19b-1099-4ae8-b523-066d72d520ab" providerId="ADAL" clId="{2CDC80D3-78D3-422E-B6DD-0F8F704F2F54}" dt="2025-11-21T14:51:47.727" v="735" actId="1076"/>
          <ac:spMkLst>
            <pc:docMk/>
            <pc:sldMk cId="1451992574" sldId="636"/>
            <ac:spMk id="7" creationId="{8DDEA399-82B7-64EE-85F5-7E825B11353E}"/>
          </ac:spMkLst>
        </pc:spChg>
        <pc:spChg chg="add mod">
          <ac:chgData name="Mémona DALICHAMPT" userId="3ca3b19b-1099-4ae8-b523-066d72d520ab" providerId="ADAL" clId="{2CDC80D3-78D3-422E-B6DD-0F8F704F2F54}" dt="2025-11-21T14:51:47.727" v="735" actId="1076"/>
          <ac:spMkLst>
            <pc:docMk/>
            <pc:sldMk cId="1451992574" sldId="636"/>
            <ac:spMk id="11" creationId="{44842853-5DFA-AE7D-7027-1A10CB8CB339}"/>
          </ac:spMkLst>
        </pc:spChg>
        <pc:spChg chg="add mod">
          <ac:chgData name="Mémona DALICHAMPT" userId="3ca3b19b-1099-4ae8-b523-066d72d520ab" providerId="ADAL" clId="{2CDC80D3-78D3-422E-B6DD-0F8F704F2F54}" dt="2025-11-21T14:51:47.727" v="735" actId="1076"/>
          <ac:spMkLst>
            <pc:docMk/>
            <pc:sldMk cId="1451992574" sldId="636"/>
            <ac:spMk id="12" creationId="{B43021FC-16C7-257E-A3EB-877897387010}"/>
          </ac:spMkLst>
        </pc:spChg>
      </pc:sldChg>
      <pc:sldChg chg="del">
        <pc:chgData name="Mémona DALICHAMPT" userId="3ca3b19b-1099-4ae8-b523-066d72d520ab" providerId="ADAL" clId="{2CDC80D3-78D3-422E-B6DD-0F8F704F2F54}" dt="2025-11-21T14:08:42.097" v="159" actId="47"/>
        <pc:sldMkLst>
          <pc:docMk/>
          <pc:sldMk cId="1872195484" sldId="636"/>
        </pc:sldMkLst>
      </pc:sldChg>
      <pc:sldChg chg="del">
        <pc:chgData name="Mémona DALICHAMPT" userId="3ca3b19b-1099-4ae8-b523-066d72d520ab" providerId="ADAL" clId="{2CDC80D3-78D3-422E-B6DD-0F8F704F2F54}" dt="2025-11-21T14:08:42.097" v="159" actId="47"/>
        <pc:sldMkLst>
          <pc:docMk/>
          <pc:sldMk cId="975296988" sldId="637"/>
        </pc:sldMkLst>
      </pc:sldChg>
      <pc:sldChg chg="del">
        <pc:chgData name="Mémona DALICHAMPT" userId="3ca3b19b-1099-4ae8-b523-066d72d520ab" providerId="ADAL" clId="{2CDC80D3-78D3-422E-B6DD-0F8F704F2F54}" dt="2025-11-21T14:08:36.395" v="158" actId="47"/>
        <pc:sldMkLst>
          <pc:docMk/>
          <pc:sldMk cId="3381479501" sldId="638"/>
        </pc:sldMkLst>
      </pc:sldChg>
      <pc:sldChg chg="modSp del mod">
        <pc:chgData name="Mémona DALICHAMPT" userId="3ca3b19b-1099-4ae8-b523-066d72d520ab" providerId="ADAL" clId="{2CDC80D3-78D3-422E-B6DD-0F8F704F2F54}" dt="2025-11-21T14:08:42.097" v="159" actId="47"/>
        <pc:sldMkLst>
          <pc:docMk/>
          <pc:sldMk cId="1157017144" sldId="639"/>
        </pc:sldMkLst>
        <pc:spChg chg="mod">
          <ac:chgData name="Mémona DALICHAMPT" userId="3ca3b19b-1099-4ae8-b523-066d72d520ab" providerId="ADAL" clId="{2CDC80D3-78D3-422E-B6DD-0F8F704F2F54}" dt="2025-11-21T13:59:17.705" v="52" actId="16037"/>
          <ac:spMkLst>
            <pc:docMk/>
            <pc:sldMk cId="1157017144" sldId="639"/>
            <ac:spMk id="17" creationId="{41F5C76B-E4B9-A3AF-C889-2E1E3EDB3305}"/>
          </ac:spMkLst>
        </pc:spChg>
      </pc:sldChg>
      <pc:sldChg chg="del">
        <pc:chgData name="Mémona DALICHAMPT" userId="3ca3b19b-1099-4ae8-b523-066d72d520ab" providerId="ADAL" clId="{2CDC80D3-78D3-422E-B6DD-0F8F704F2F54}" dt="2025-11-21T14:08:42.097" v="159" actId="47"/>
        <pc:sldMkLst>
          <pc:docMk/>
          <pc:sldMk cId="3878365578" sldId="640"/>
        </pc:sldMkLst>
      </pc:sldChg>
      <pc:sldChg chg="del">
        <pc:chgData name="Mémona DALICHAMPT" userId="3ca3b19b-1099-4ae8-b523-066d72d520ab" providerId="ADAL" clId="{2CDC80D3-78D3-422E-B6DD-0F8F704F2F54}" dt="2025-11-21T14:08:42.097" v="159" actId="47"/>
        <pc:sldMkLst>
          <pc:docMk/>
          <pc:sldMk cId="1856198350" sldId="641"/>
        </pc:sldMkLst>
      </pc:sldChg>
      <pc:sldChg chg="del">
        <pc:chgData name="Mémona DALICHAMPT" userId="3ca3b19b-1099-4ae8-b523-066d72d520ab" providerId="ADAL" clId="{2CDC80D3-78D3-422E-B6DD-0F8F704F2F54}" dt="2025-11-21T14:08:42.097" v="159" actId="47"/>
        <pc:sldMkLst>
          <pc:docMk/>
          <pc:sldMk cId="16677297" sldId="642"/>
        </pc:sldMkLst>
      </pc:sldChg>
      <pc:sldChg chg="del">
        <pc:chgData name="Mémona DALICHAMPT" userId="3ca3b19b-1099-4ae8-b523-066d72d520ab" providerId="ADAL" clId="{2CDC80D3-78D3-422E-B6DD-0F8F704F2F54}" dt="2025-11-21T14:08:42.097" v="159" actId="47"/>
        <pc:sldMkLst>
          <pc:docMk/>
          <pc:sldMk cId="2229937137" sldId="643"/>
        </pc:sldMkLst>
      </pc:sldChg>
      <pc:sldChg chg="del">
        <pc:chgData name="Mémona DALICHAMPT" userId="3ca3b19b-1099-4ae8-b523-066d72d520ab" providerId="ADAL" clId="{2CDC80D3-78D3-422E-B6DD-0F8F704F2F54}" dt="2025-11-21T14:08:42.097" v="159" actId="47"/>
        <pc:sldMkLst>
          <pc:docMk/>
          <pc:sldMk cId="3682241147" sldId="644"/>
        </pc:sldMkLst>
      </pc:sldChg>
      <pc:sldChg chg="del">
        <pc:chgData name="Mémona DALICHAMPT" userId="3ca3b19b-1099-4ae8-b523-066d72d520ab" providerId="ADAL" clId="{2CDC80D3-78D3-422E-B6DD-0F8F704F2F54}" dt="2025-11-21T14:08:42.097" v="159" actId="47"/>
        <pc:sldMkLst>
          <pc:docMk/>
          <pc:sldMk cId="1713601317" sldId="645"/>
        </pc:sldMkLst>
      </pc:sldChg>
      <pc:sldChg chg="del">
        <pc:chgData name="Mémona DALICHAMPT" userId="3ca3b19b-1099-4ae8-b523-066d72d520ab" providerId="ADAL" clId="{2CDC80D3-78D3-422E-B6DD-0F8F704F2F54}" dt="2025-11-21T14:08:42.097" v="159" actId="47"/>
        <pc:sldMkLst>
          <pc:docMk/>
          <pc:sldMk cId="3762807853" sldId="646"/>
        </pc:sldMkLst>
      </pc:sldChg>
      <pc:sldChg chg="del">
        <pc:chgData name="Mémona DALICHAMPT" userId="3ca3b19b-1099-4ae8-b523-066d72d520ab" providerId="ADAL" clId="{2CDC80D3-78D3-422E-B6DD-0F8F704F2F54}" dt="2025-11-21T14:08:42.097" v="159" actId="47"/>
        <pc:sldMkLst>
          <pc:docMk/>
          <pc:sldMk cId="778022443" sldId="647"/>
        </pc:sldMkLst>
      </pc:sldChg>
      <pc:sldChg chg="del">
        <pc:chgData name="Mémona DALICHAMPT" userId="3ca3b19b-1099-4ae8-b523-066d72d520ab" providerId="ADAL" clId="{2CDC80D3-78D3-422E-B6DD-0F8F704F2F54}" dt="2025-11-21T14:08:42.097" v="159" actId="47"/>
        <pc:sldMkLst>
          <pc:docMk/>
          <pc:sldMk cId="3887339345" sldId="648"/>
        </pc:sldMkLst>
      </pc:sldChg>
      <pc:sldChg chg="del">
        <pc:chgData name="Mémona DALICHAMPT" userId="3ca3b19b-1099-4ae8-b523-066d72d520ab" providerId="ADAL" clId="{2CDC80D3-78D3-422E-B6DD-0F8F704F2F54}" dt="2025-11-21T14:08:42.097" v="159" actId="47"/>
        <pc:sldMkLst>
          <pc:docMk/>
          <pc:sldMk cId="2033172225" sldId="649"/>
        </pc:sldMkLst>
      </pc:sldChg>
      <pc:sldMasterChg chg="modSldLayout">
        <pc:chgData name="Mémona DALICHAMPT" userId="3ca3b19b-1099-4ae8-b523-066d72d520ab" providerId="ADAL" clId="{2CDC80D3-78D3-422E-B6DD-0F8F704F2F54}" dt="2025-11-21T14:33:52.805" v="518" actId="14100"/>
        <pc:sldMasterMkLst>
          <pc:docMk/>
          <pc:sldMasterMk cId="3513015885" sldId="2147483648"/>
        </pc:sldMasterMkLst>
        <pc:sldLayoutChg chg="modSp mod">
          <pc:chgData name="Mémona DALICHAMPT" userId="3ca3b19b-1099-4ae8-b523-066d72d520ab" providerId="ADAL" clId="{2CDC80D3-78D3-422E-B6DD-0F8F704F2F54}" dt="2025-10-24T14:29:30.890" v="40" actId="1076"/>
          <pc:sldLayoutMkLst>
            <pc:docMk/>
            <pc:sldMasterMk cId="3513015885" sldId="2147483648"/>
            <pc:sldLayoutMk cId="4073483476" sldId="2147483649"/>
          </pc:sldLayoutMkLst>
          <pc:spChg chg="mod">
            <ac:chgData name="Mémona DALICHAMPT" userId="3ca3b19b-1099-4ae8-b523-066d72d520ab" providerId="ADAL" clId="{2CDC80D3-78D3-422E-B6DD-0F8F704F2F54}" dt="2025-10-24T14:29:30.890" v="40" actId="1076"/>
            <ac:spMkLst>
              <pc:docMk/>
              <pc:sldMasterMk cId="3513015885" sldId="2147483648"/>
              <pc:sldLayoutMk cId="4073483476" sldId="2147483649"/>
              <ac:spMk id="11" creationId="{F623E261-358E-051C-CBFA-71F227F97574}"/>
            </ac:spMkLst>
          </pc:spChg>
          <pc:picChg chg="mod">
            <ac:chgData name="Mémona DALICHAMPT" userId="3ca3b19b-1099-4ae8-b523-066d72d520ab" providerId="ADAL" clId="{2CDC80D3-78D3-422E-B6DD-0F8F704F2F54}" dt="2025-10-24T14:29:30.521" v="39" actId="34136"/>
            <ac:picMkLst>
              <pc:docMk/>
              <pc:sldMasterMk cId="3513015885" sldId="2147483648"/>
              <pc:sldLayoutMk cId="4073483476" sldId="2147483649"/>
              <ac:picMk id="1028" creationId="{3417A169-996F-CD89-2175-2039E1DBA91E}"/>
            </ac:picMkLst>
          </pc:picChg>
        </pc:sldLayoutChg>
        <pc:sldLayoutChg chg="addSp delSp modSp mod">
          <pc:chgData name="Mémona DALICHAMPT" userId="3ca3b19b-1099-4ae8-b523-066d72d520ab" providerId="ADAL" clId="{2CDC80D3-78D3-422E-B6DD-0F8F704F2F54}" dt="2025-11-21T14:29:33.610" v="418" actId="1076"/>
          <pc:sldLayoutMkLst>
            <pc:docMk/>
            <pc:sldMasterMk cId="3513015885" sldId="2147483648"/>
            <pc:sldLayoutMk cId="1216437846" sldId="2147483650"/>
          </pc:sldLayoutMkLst>
          <pc:spChg chg="mod">
            <ac:chgData name="Mémona DALICHAMPT" userId="3ca3b19b-1099-4ae8-b523-066d72d520ab" providerId="ADAL" clId="{2CDC80D3-78D3-422E-B6DD-0F8F704F2F54}" dt="2025-11-21T14:29:28.562" v="416" actId="14100"/>
            <ac:spMkLst>
              <pc:docMk/>
              <pc:sldMasterMk cId="3513015885" sldId="2147483648"/>
              <pc:sldLayoutMk cId="1216437846" sldId="2147483650"/>
              <ac:spMk id="6" creationId="{F03029F5-500A-85F3-36E5-21C59DE00FDF}"/>
            </ac:spMkLst>
          </pc:spChg>
          <pc:grpChg chg="add mod">
            <ac:chgData name="Mémona DALICHAMPT" userId="3ca3b19b-1099-4ae8-b523-066d72d520ab" providerId="ADAL" clId="{2CDC80D3-78D3-422E-B6DD-0F8F704F2F54}" dt="2025-11-21T14:29:33.610" v="418" actId="1076"/>
            <ac:grpSpMkLst>
              <pc:docMk/>
              <pc:sldMasterMk cId="3513015885" sldId="2147483648"/>
              <pc:sldLayoutMk cId="1216437846" sldId="2147483650"/>
              <ac:grpSpMk id="13" creationId="{40B32760-0FE5-E17F-C716-208F3DD5BEA8}"/>
            </ac:grpSpMkLst>
          </pc:grpChg>
          <pc:picChg chg="add del mod">
            <ac:chgData name="Mémona DALICHAMPT" userId="3ca3b19b-1099-4ae8-b523-066d72d520ab" providerId="ADAL" clId="{2CDC80D3-78D3-422E-B6DD-0F8F704F2F54}" dt="2025-11-21T14:29:10.205" v="411" actId="478"/>
            <ac:picMkLst>
              <pc:docMk/>
              <pc:sldMasterMk cId="3513015885" sldId="2147483648"/>
              <pc:sldLayoutMk cId="1216437846" sldId="2147483650"/>
              <ac:picMk id="5" creationId="{08B9F09E-1FEF-3700-B42E-77BE69B6ABC5}"/>
            </ac:picMkLst>
          </pc:picChg>
          <pc:picChg chg="add del mod">
            <ac:chgData name="Mémona DALICHAMPT" userId="3ca3b19b-1099-4ae8-b523-066d72d520ab" providerId="ADAL" clId="{2CDC80D3-78D3-422E-B6DD-0F8F704F2F54}" dt="2025-11-21T14:26:45.575" v="402" actId="478"/>
            <ac:picMkLst>
              <pc:docMk/>
              <pc:sldMasterMk cId="3513015885" sldId="2147483648"/>
              <pc:sldLayoutMk cId="1216437846" sldId="2147483650"/>
              <ac:picMk id="7" creationId="{29A268FB-E03B-D2F7-D07B-6ADCB9F4074F}"/>
            </ac:picMkLst>
          </pc:picChg>
          <pc:picChg chg="del mod">
            <ac:chgData name="Mémona DALICHAMPT" userId="3ca3b19b-1099-4ae8-b523-066d72d520ab" providerId="ADAL" clId="{2CDC80D3-78D3-422E-B6DD-0F8F704F2F54}" dt="2025-11-21T14:29:14.620" v="412" actId="478"/>
            <ac:picMkLst>
              <pc:docMk/>
              <pc:sldMasterMk cId="3513015885" sldId="2147483648"/>
              <pc:sldLayoutMk cId="1216437846" sldId="2147483650"/>
              <ac:picMk id="8" creationId="{1CC03EC1-D59D-4337-86E3-30E4D568A665}"/>
            </ac:picMkLst>
          </pc:picChg>
          <pc:picChg chg="add del mod">
            <ac:chgData name="Mémona DALICHAMPT" userId="3ca3b19b-1099-4ae8-b523-066d72d520ab" providerId="ADAL" clId="{2CDC80D3-78D3-422E-B6DD-0F8F704F2F54}" dt="2025-11-21T14:26:45.575" v="402" actId="478"/>
            <ac:picMkLst>
              <pc:docMk/>
              <pc:sldMasterMk cId="3513015885" sldId="2147483648"/>
              <pc:sldLayoutMk cId="1216437846" sldId="2147483650"/>
              <ac:picMk id="9" creationId="{68E6A7D6-352E-4FB5-F6C4-A62D0C22CAB5}"/>
            </ac:picMkLst>
          </pc:picChg>
          <pc:picChg chg="add mod">
            <ac:chgData name="Mémona DALICHAMPT" userId="3ca3b19b-1099-4ae8-b523-066d72d520ab" providerId="ADAL" clId="{2CDC80D3-78D3-422E-B6DD-0F8F704F2F54}" dt="2025-11-21T14:29:20.157" v="413" actId="164"/>
            <ac:picMkLst>
              <pc:docMk/>
              <pc:sldMasterMk cId="3513015885" sldId="2147483648"/>
              <pc:sldLayoutMk cId="1216437846" sldId="2147483650"/>
              <ac:picMk id="11" creationId="{E118B4F7-573E-C359-C20B-6D54C18607AF}"/>
            </ac:picMkLst>
          </pc:picChg>
          <pc:picChg chg="add mod">
            <ac:chgData name="Mémona DALICHAMPT" userId="3ca3b19b-1099-4ae8-b523-066d72d520ab" providerId="ADAL" clId="{2CDC80D3-78D3-422E-B6DD-0F8F704F2F54}" dt="2025-11-21T14:29:20.157" v="413" actId="164"/>
            <ac:picMkLst>
              <pc:docMk/>
              <pc:sldMasterMk cId="3513015885" sldId="2147483648"/>
              <pc:sldLayoutMk cId="1216437846" sldId="2147483650"/>
              <ac:picMk id="12" creationId="{70639824-BA27-3C8D-1261-A9D8875813AE}"/>
            </ac:picMkLst>
          </pc:picChg>
        </pc:sldLayoutChg>
        <pc:sldLayoutChg chg="addSp delSp modSp mod">
          <pc:chgData name="Mémona DALICHAMPT" userId="3ca3b19b-1099-4ae8-b523-066d72d520ab" providerId="ADAL" clId="{2CDC80D3-78D3-422E-B6DD-0F8F704F2F54}" dt="2025-11-21T14:26:37.655" v="400" actId="478"/>
          <pc:sldLayoutMkLst>
            <pc:docMk/>
            <pc:sldMasterMk cId="3513015885" sldId="2147483648"/>
            <pc:sldLayoutMk cId="2777467745" sldId="2147483651"/>
          </pc:sldLayoutMkLst>
          <pc:picChg chg="add mod">
            <ac:chgData name="Mémona DALICHAMPT" userId="3ca3b19b-1099-4ae8-b523-066d72d520ab" providerId="ADAL" clId="{2CDC80D3-78D3-422E-B6DD-0F8F704F2F54}" dt="2025-11-21T14:26:30.247" v="399" actId="1076"/>
            <ac:picMkLst>
              <pc:docMk/>
              <pc:sldMasterMk cId="3513015885" sldId="2147483648"/>
              <pc:sldLayoutMk cId="2777467745" sldId="2147483651"/>
              <ac:picMk id="3" creationId="{75B1F062-8643-B8B2-2055-E68BE23DBAEF}"/>
            </ac:picMkLst>
          </pc:picChg>
          <pc:picChg chg="add del mod">
            <ac:chgData name="Mémona DALICHAMPT" userId="3ca3b19b-1099-4ae8-b523-066d72d520ab" providerId="ADAL" clId="{2CDC80D3-78D3-422E-B6DD-0F8F704F2F54}" dt="2025-11-21T14:26:37.655" v="400" actId="478"/>
            <ac:picMkLst>
              <pc:docMk/>
              <pc:sldMasterMk cId="3513015885" sldId="2147483648"/>
              <pc:sldLayoutMk cId="2777467745" sldId="2147483651"/>
              <ac:picMk id="4" creationId="{5D0C8B72-5352-D9EA-9AD6-1189969F8C4E}"/>
            </ac:picMkLst>
          </pc:picChg>
          <pc:picChg chg="mod modCrop">
            <ac:chgData name="Mémona DALICHAMPT" userId="3ca3b19b-1099-4ae8-b523-066d72d520ab" providerId="ADAL" clId="{2CDC80D3-78D3-422E-B6DD-0F8F704F2F54}" dt="2025-11-21T14:21:23.045" v="376" actId="732"/>
            <ac:picMkLst>
              <pc:docMk/>
              <pc:sldMasterMk cId="3513015885" sldId="2147483648"/>
              <pc:sldLayoutMk cId="2777467745" sldId="2147483651"/>
              <ac:picMk id="9" creationId="{62D029FB-6A82-60DE-257E-843B83F3E2CD}"/>
            </ac:picMkLst>
          </pc:picChg>
          <pc:picChg chg="mod">
            <ac:chgData name="Mémona DALICHAMPT" userId="3ca3b19b-1099-4ae8-b523-066d72d520ab" providerId="ADAL" clId="{2CDC80D3-78D3-422E-B6DD-0F8F704F2F54}" dt="2025-10-24T14:28:44.650" v="34"/>
            <ac:picMkLst>
              <pc:docMk/>
              <pc:sldMasterMk cId="3513015885" sldId="2147483648"/>
              <pc:sldLayoutMk cId="2777467745" sldId="2147483651"/>
              <ac:picMk id="2050" creationId="{4BC339DB-286C-47D3-514B-ED029E076C77}"/>
            </ac:picMkLst>
          </pc:picChg>
        </pc:sldLayoutChg>
        <pc:sldLayoutChg chg="addSp delSp modSp mod">
          <pc:chgData name="Mémona DALICHAMPT" userId="3ca3b19b-1099-4ae8-b523-066d72d520ab" providerId="ADAL" clId="{2CDC80D3-78D3-422E-B6DD-0F8F704F2F54}" dt="2025-11-21T14:29:46.395" v="421" actId="14100"/>
          <pc:sldLayoutMkLst>
            <pc:docMk/>
            <pc:sldMasterMk cId="3513015885" sldId="2147483648"/>
            <pc:sldLayoutMk cId="59166792" sldId="2147483652"/>
          </pc:sldLayoutMkLst>
          <pc:spChg chg="mod">
            <ac:chgData name="Mémona DALICHAMPT" userId="3ca3b19b-1099-4ae8-b523-066d72d520ab" providerId="ADAL" clId="{2CDC80D3-78D3-422E-B6DD-0F8F704F2F54}" dt="2025-11-21T14:29:46.395" v="421" actId="14100"/>
            <ac:spMkLst>
              <pc:docMk/>
              <pc:sldMasterMk cId="3513015885" sldId="2147483648"/>
              <pc:sldLayoutMk cId="59166792" sldId="2147483652"/>
              <ac:spMk id="26" creationId="{8BD96295-E0A9-9B2D-40F1-8ECFC9D8E79E}"/>
            </ac:spMkLst>
          </pc:spChg>
          <pc:grpChg chg="add mod">
            <ac:chgData name="Mémona DALICHAMPT" userId="3ca3b19b-1099-4ae8-b523-066d72d520ab" providerId="ADAL" clId="{2CDC80D3-78D3-422E-B6DD-0F8F704F2F54}" dt="2025-11-21T14:29:37.933" v="420"/>
            <ac:grpSpMkLst>
              <pc:docMk/>
              <pc:sldMasterMk cId="3513015885" sldId="2147483648"/>
              <pc:sldLayoutMk cId="59166792" sldId="2147483652"/>
              <ac:grpSpMk id="2" creationId="{2290EF4E-E1AB-5FB4-DFFF-D3DABD6BDC63}"/>
            </ac:grpSpMkLst>
          </pc:grpChg>
          <pc:picChg chg="mod">
            <ac:chgData name="Mémona DALICHAMPT" userId="3ca3b19b-1099-4ae8-b523-066d72d520ab" providerId="ADAL" clId="{2CDC80D3-78D3-422E-B6DD-0F8F704F2F54}" dt="2025-11-21T14:29:37.933" v="420"/>
            <ac:picMkLst>
              <pc:docMk/>
              <pc:sldMasterMk cId="3513015885" sldId="2147483648"/>
              <pc:sldLayoutMk cId="59166792" sldId="2147483652"/>
              <ac:picMk id="3" creationId="{E7DA2062-E24F-8618-474A-B839EFB228D5}"/>
            </ac:picMkLst>
          </pc:picChg>
          <pc:picChg chg="mod">
            <ac:chgData name="Mémona DALICHAMPT" userId="3ca3b19b-1099-4ae8-b523-066d72d520ab" providerId="ADAL" clId="{2CDC80D3-78D3-422E-B6DD-0F8F704F2F54}" dt="2025-11-21T14:29:37.933" v="420"/>
            <ac:picMkLst>
              <pc:docMk/>
              <pc:sldMasterMk cId="3513015885" sldId="2147483648"/>
              <pc:sldLayoutMk cId="59166792" sldId="2147483652"/>
              <ac:picMk id="4" creationId="{E7A0B304-84B3-9E51-66D4-C35B3F55E9BB}"/>
            </ac:picMkLst>
          </pc:picChg>
          <pc:picChg chg="del">
            <ac:chgData name="Mémona DALICHAMPT" userId="3ca3b19b-1099-4ae8-b523-066d72d520ab" providerId="ADAL" clId="{2CDC80D3-78D3-422E-B6DD-0F8F704F2F54}" dt="2025-11-21T14:29:37.645" v="419" actId="478"/>
            <ac:picMkLst>
              <pc:docMk/>
              <pc:sldMasterMk cId="3513015885" sldId="2147483648"/>
              <pc:sldLayoutMk cId="59166792" sldId="2147483652"/>
              <ac:picMk id="27" creationId="{3BF788AE-79C2-4C8F-0C59-EDB446457255}"/>
            </ac:picMkLst>
          </pc:picChg>
        </pc:sldLayoutChg>
        <pc:sldLayoutChg chg="addSp delSp modSp mod">
          <pc:chgData name="Mémona DALICHAMPT" userId="3ca3b19b-1099-4ae8-b523-066d72d520ab" providerId="ADAL" clId="{2CDC80D3-78D3-422E-B6DD-0F8F704F2F54}" dt="2025-11-21T14:29:52.007" v="424"/>
          <pc:sldLayoutMkLst>
            <pc:docMk/>
            <pc:sldMasterMk cId="3513015885" sldId="2147483648"/>
            <pc:sldLayoutMk cId="3174268838" sldId="2147483653"/>
          </pc:sldLayoutMkLst>
          <pc:spChg chg="mod">
            <ac:chgData name="Mémona DALICHAMPT" userId="3ca3b19b-1099-4ae8-b523-066d72d520ab" providerId="ADAL" clId="{2CDC80D3-78D3-422E-B6DD-0F8F704F2F54}" dt="2025-11-21T14:29:50.505" v="422" actId="14100"/>
            <ac:spMkLst>
              <pc:docMk/>
              <pc:sldMasterMk cId="3513015885" sldId="2147483648"/>
              <pc:sldLayoutMk cId="3174268838" sldId="2147483653"/>
              <ac:spMk id="10" creationId="{A55908C5-94B2-1DD2-9018-81BF2C873567}"/>
            </ac:spMkLst>
          </pc:spChg>
          <pc:grpChg chg="add mod">
            <ac:chgData name="Mémona DALICHAMPT" userId="3ca3b19b-1099-4ae8-b523-066d72d520ab" providerId="ADAL" clId="{2CDC80D3-78D3-422E-B6DD-0F8F704F2F54}" dt="2025-11-21T14:29:52.007" v="424"/>
            <ac:grpSpMkLst>
              <pc:docMk/>
              <pc:sldMasterMk cId="3513015885" sldId="2147483648"/>
              <pc:sldLayoutMk cId="3174268838" sldId="2147483653"/>
              <ac:grpSpMk id="7" creationId="{F20E1A73-660F-69CA-A641-A301DC5B174B}"/>
            </ac:grpSpMkLst>
          </pc:grpChg>
          <pc:picChg chg="mod">
            <ac:chgData name="Mémona DALICHAMPT" userId="3ca3b19b-1099-4ae8-b523-066d72d520ab" providerId="ADAL" clId="{2CDC80D3-78D3-422E-B6DD-0F8F704F2F54}" dt="2025-11-21T14:29:52.007" v="424"/>
            <ac:picMkLst>
              <pc:docMk/>
              <pc:sldMasterMk cId="3513015885" sldId="2147483648"/>
              <pc:sldLayoutMk cId="3174268838" sldId="2147483653"/>
              <ac:picMk id="8" creationId="{92B9EB53-4C98-8533-2A0C-DAEC008F9B11}"/>
            </ac:picMkLst>
          </pc:picChg>
          <pc:picChg chg="mod">
            <ac:chgData name="Mémona DALICHAMPT" userId="3ca3b19b-1099-4ae8-b523-066d72d520ab" providerId="ADAL" clId="{2CDC80D3-78D3-422E-B6DD-0F8F704F2F54}" dt="2025-11-21T14:29:52.007" v="424"/>
            <ac:picMkLst>
              <pc:docMk/>
              <pc:sldMasterMk cId="3513015885" sldId="2147483648"/>
              <pc:sldLayoutMk cId="3174268838" sldId="2147483653"/>
              <ac:picMk id="9" creationId="{52056596-2DDC-BC78-C59A-E60BE058086B}"/>
            </ac:picMkLst>
          </pc:picChg>
          <pc:picChg chg="del">
            <ac:chgData name="Mémona DALICHAMPT" userId="3ca3b19b-1099-4ae8-b523-066d72d520ab" providerId="ADAL" clId="{2CDC80D3-78D3-422E-B6DD-0F8F704F2F54}" dt="2025-11-21T14:29:51.706" v="423" actId="478"/>
            <ac:picMkLst>
              <pc:docMk/>
              <pc:sldMasterMk cId="3513015885" sldId="2147483648"/>
              <pc:sldLayoutMk cId="3174268838" sldId="2147483653"/>
              <ac:picMk id="11" creationId="{C09FDCD1-4E8E-3E30-0BD4-30FFEA74E553}"/>
            </ac:picMkLst>
          </pc:picChg>
        </pc:sldLayoutChg>
        <pc:sldLayoutChg chg="addSp delSp modSp mod">
          <pc:chgData name="Mémona DALICHAMPT" userId="3ca3b19b-1099-4ae8-b523-066d72d520ab" providerId="ADAL" clId="{2CDC80D3-78D3-422E-B6DD-0F8F704F2F54}" dt="2025-11-21T14:29:59.845" v="427" actId="14100"/>
          <pc:sldLayoutMkLst>
            <pc:docMk/>
            <pc:sldMasterMk cId="3513015885" sldId="2147483648"/>
            <pc:sldLayoutMk cId="2142168449" sldId="2147483654"/>
          </pc:sldLayoutMkLst>
          <pc:spChg chg="mod">
            <ac:chgData name="Mémona DALICHAMPT" userId="3ca3b19b-1099-4ae8-b523-066d72d520ab" providerId="ADAL" clId="{2CDC80D3-78D3-422E-B6DD-0F8F704F2F54}" dt="2025-11-21T14:29:59.845" v="427" actId="14100"/>
            <ac:spMkLst>
              <pc:docMk/>
              <pc:sldMasterMk cId="3513015885" sldId="2147483648"/>
              <pc:sldLayoutMk cId="2142168449" sldId="2147483654"/>
              <ac:spMk id="6" creationId="{227C3DDD-9EDA-1605-C8EE-C03CB174CA71}"/>
            </ac:spMkLst>
          </pc:spChg>
          <pc:grpChg chg="add mod">
            <ac:chgData name="Mémona DALICHAMPT" userId="3ca3b19b-1099-4ae8-b523-066d72d520ab" providerId="ADAL" clId="{2CDC80D3-78D3-422E-B6DD-0F8F704F2F54}" dt="2025-11-21T14:29:56.615" v="426"/>
            <ac:grpSpMkLst>
              <pc:docMk/>
              <pc:sldMasterMk cId="3513015885" sldId="2147483648"/>
              <pc:sldLayoutMk cId="2142168449" sldId="2147483654"/>
              <ac:grpSpMk id="3" creationId="{FEABAD56-EC48-307C-FFCC-9E9B0163196C}"/>
            </ac:grpSpMkLst>
          </pc:grpChg>
          <pc:picChg chg="mod">
            <ac:chgData name="Mémona DALICHAMPT" userId="3ca3b19b-1099-4ae8-b523-066d72d520ab" providerId="ADAL" clId="{2CDC80D3-78D3-422E-B6DD-0F8F704F2F54}" dt="2025-11-21T14:29:56.615" v="426"/>
            <ac:picMkLst>
              <pc:docMk/>
              <pc:sldMasterMk cId="3513015885" sldId="2147483648"/>
              <pc:sldLayoutMk cId="2142168449" sldId="2147483654"/>
              <ac:picMk id="4" creationId="{F5992DB9-F322-6D55-DE24-DC3DE47812BD}"/>
            </ac:picMkLst>
          </pc:picChg>
          <pc:picChg chg="mod">
            <ac:chgData name="Mémona DALICHAMPT" userId="3ca3b19b-1099-4ae8-b523-066d72d520ab" providerId="ADAL" clId="{2CDC80D3-78D3-422E-B6DD-0F8F704F2F54}" dt="2025-11-21T14:29:56.615" v="426"/>
            <ac:picMkLst>
              <pc:docMk/>
              <pc:sldMasterMk cId="3513015885" sldId="2147483648"/>
              <pc:sldLayoutMk cId="2142168449" sldId="2147483654"/>
              <ac:picMk id="5" creationId="{E32E841C-772A-7803-4EBA-D829320F14E1}"/>
            </ac:picMkLst>
          </pc:picChg>
          <pc:picChg chg="del">
            <ac:chgData name="Mémona DALICHAMPT" userId="3ca3b19b-1099-4ae8-b523-066d72d520ab" providerId="ADAL" clId="{2CDC80D3-78D3-422E-B6DD-0F8F704F2F54}" dt="2025-11-21T14:29:56.294" v="425" actId="478"/>
            <ac:picMkLst>
              <pc:docMk/>
              <pc:sldMasterMk cId="3513015885" sldId="2147483648"/>
              <pc:sldLayoutMk cId="2142168449" sldId="2147483654"/>
              <ac:picMk id="7" creationId="{18E19BBD-C45E-F5F3-BF18-700703A8CD0E}"/>
            </ac:picMkLst>
          </pc:picChg>
        </pc:sldLayoutChg>
        <pc:sldLayoutChg chg="addSp delSp modSp mod">
          <pc:chgData name="Mémona DALICHAMPT" userId="3ca3b19b-1099-4ae8-b523-066d72d520ab" providerId="ADAL" clId="{2CDC80D3-78D3-422E-B6DD-0F8F704F2F54}" dt="2025-11-21T14:30:06.388" v="430" actId="14100"/>
          <pc:sldLayoutMkLst>
            <pc:docMk/>
            <pc:sldMasterMk cId="3513015885" sldId="2147483648"/>
            <pc:sldLayoutMk cId="394359911" sldId="2147483655"/>
          </pc:sldLayoutMkLst>
          <pc:spChg chg="mod">
            <ac:chgData name="Mémona DALICHAMPT" userId="3ca3b19b-1099-4ae8-b523-066d72d520ab" providerId="ADAL" clId="{2CDC80D3-78D3-422E-B6DD-0F8F704F2F54}" dt="2025-11-21T14:30:06.388" v="430" actId="14100"/>
            <ac:spMkLst>
              <pc:docMk/>
              <pc:sldMasterMk cId="3513015885" sldId="2147483648"/>
              <pc:sldLayoutMk cId="394359911" sldId="2147483655"/>
              <ac:spMk id="5" creationId="{9BB333A8-76FF-8F75-DC7C-8E56868C7156}"/>
            </ac:spMkLst>
          </pc:spChg>
          <pc:grpChg chg="add mod">
            <ac:chgData name="Mémona DALICHAMPT" userId="3ca3b19b-1099-4ae8-b523-066d72d520ab" providerId="ADAL" clId="{2CDC80D3-78D3-422E-B6DD-0F8F704F2F54}" dt="2025-11-21T14:30:02.585" v="429"/>
            <ac:grpSpMkLst>
              <pc:docMk/>
              <pc:sldMasterMk cId="3513015885" sldId="2147483648"/>
              <pc:sldLayoutMk cId="394359911" sldId="2147483655"/>
              <ac:grpSpMk id="2" creationId="{089A62C4-2E0D-1AAD-CE30-484B41C68B32}"/>
            </ac:grpSpMkLst>
          </pc:grpChg>
          <pc:picChg chg="mod">
            <ac:chgData name="Mémona DALICHAMPT" userId="3ca3b19b-1099-4ae8-b523-066d72d520ab" providerId="ADAL" clId="{2CDC80D3-78D3-422E-B6DD-0F8F704F2F54}" dt="2025-11-21T14:30:02.585" v="429"/>
            <ac:picMkLst>
              <pc:docMk/>
              <pc:sldMasterMk cId="3513015885" sldId="2147483648"/>
              <pc:sldLayoutMk cId="394359911" sldId="2147483655"/>
              <ac:picMk id="3" creationId="{AF799124-E8A6-C92B-3476-696C638DD334}"/>
            </ac:picMkLst>
          </pc:picChg>
          <pc:picChg chg="mod">
            <ac:chgData name="Mémona DALICHAMPT" userId="3ca3b19b-1099-4ae8-b523-066d72d520ab" providerId="ADAL" clId="{2CDC80D3-78D3-422E-B6DD-0F8F704F2F54}" dt="2025-11-21T14:30:02.585" v="429"/>
            <ac:picMkLst>
              <pc:docMk/>
              <pc:sldMasterMk cId="3513015885" sldId="2147483648"/>
              <pc:sldLayoutMk cId="394359911" sldId="2147483655"/>
              <ac:picMk id="4" creationId="{A3B25BAD-3A3F-6334-E29F-E47879429A91}"/>
            </ac:picMkLst>
          </pc:picChg>
          <pc:picChg chg="del">
            <ac:chgData name="Mémona DALICHAMPT" userId="3ca3b19b-1099-4ae8-b523-066d72d520ab" providerId="ADAL" clId="{2CDC80D3-78D3-422E-B6DD-0F8F704F2F54}" dt="2025-11-21T14:30:02.372" v="428" actId="478"/>
            <ac:picMkLst>
              <pc:docMk/>
              <pc:sldMasterMk cId="3513015885" sldId="2147483648"/>
              <pc:sldLayoutMk cId="394359911" sldId="2147483655"/>
              <ac:picMk id="6" creationId="{58402527-DDB3-A522-C22A-5BF0E768CD28}"/>
            </ac:picMkLst>
          </pc:picChg>
        </pc:sldLayoutChg>
        <pc:sldLayoutChg chg="addSp delSp modSp mod">
          <pc:chgData name="Mémona DALICHAMPT" userId="3ca3b19b-1099-4ae8-b523-066d72d520ab" providerId="ADAL" clId="{2CDC80D3-78D3-422E-B6DD-0F8F704F2F54}" dt="2025-11-21T14:33:32.865" v="511" actId="14100"/>
          <pc:sldLayoutMkLst>
            <pc:docMk/>
            <pc:sldMasterMk cId="3513015885" sldId="2147483648"/>
            <pc:sldLayoutMk cId="2361957172" sldId="2147483656"/>
          </pc:sldLayoutMkLst>
          <pc:spChg chg="mod">
            <ac:chgData name="Mémona DALICHAMPT" userId="3ca3b19b-1099-4ae8-b523-066d72d520ab" providerId="ADAL" clId="{2CDC80D3-78D3-422E-B6DD-0F8F704F2F54}" dt="2025-11-21T14:33:32.865" v="511" actId="14100"/>
            <ac:spMkLst>
              <pc:docMk/>
              <pc:sldMasterMk cId="3513015885" sldId="2147483648"/>
              <pc:sldLayoutMk cId="2361957172" sldId="2147483656"/>
              <ac:spMk id="6" creationId="{760DC4A1-E6A6-8041-041A-8FF687ED1432}"/>
            </ac:spMkLst>
          </pc:spChg>
          <pc:spChg chg="mod">
            <ac:chgData name="Mémona DALICHAMPT" userId="3ca3b19b-1099-4ae8-b523-066d72d520ab" providerId="ADAL" clId="{2CDC80D3-78D3-422E-B6DD-0F8F704F2F54}" dt="2025-11-21T14:32:51.495" v="486" actId="1076"/>
            <ac:spMkLst>
              <pc:docMk/>
              <pc:sldMasterMk cId="3513015885" sldId="2147483648"/>
              <pc:sldLayoutMk cId="2361957172" sldId="2147483656"/>
              <ac:spMk id="12" creationId="{66637BE5-B1F3-7D7B-729B-F313B5D7A769}"/>
            </ac:spMkLst>
          </pc:spChg>
          <pc:grpChg chg="add del mod">
            <ac:chgData name="Mémona DALICHAMPT" userId="3ca3b19b-1099-4ae8-b523-066d72d520ab" providerId="ADAL" clId="{2CDC80D3-78D3-422E-B6DD-0F8F704F2F54}" dt="2025-11-21T14:31:53.258" v="459" actId="165"/>
            <ac:grpSpMkLst>
              <pc:docMk/>
              <pc:sldMasterMk cId="3513015885" sldId="2147483648"/>
              <pc:sldLayoutMk cId="2361957172" sldId="2147483656"/>
              <ac:grpSpMk id="5" creationId="{3A38570A-10FD-6C17-0F54-882DF2EEFCD9}"/>
            </ac:grpSpMkLst>
          </pc:grpChg>
          <pc:grpChg chg="add del mod ord">
            <ac:chgData name="Mémona DALICHAMPT" userId="3ca3b19b-1099-4ae8-b523-066d72d520ab" providerId="ADAL" clId="{2CDC80D3-78D3-422E-B6DD-0F8F704F2F54}" dt="2025-11-21T14:33:26.455" v="510" actId="478"/>
            <ac:grpSpMkLst>
              <pc:docMk/>
              <pc:sldMasterMk cId="3513015885" sldId="2147483648"/>
              <pc:sldLayoutMk cId="2361957172" sldId="2147483656"/>
              <ac:grpSpMk id="7" creationId="{FEB430A9-115B-07BA-817E-5B0ECCE4C868}"/>
            </ac:grpSpMkLst>
          </pc:grpChg>
          <pc:grpChg chg="add del mod">
            <ac:chgData name="Mémona DALICHAMPT" userId="3ca3b19b-1099-4ae8-b523-066d72d520ab" providerId="ADAL" clId="{2CDC80D3-78D3-422E-B6DD-0F8F704F2F54}" dt="2025-11-21T14:31:16.522" v="446" actId="165"/>
            <ac:grpSpMkLst>
              <pc:docMk/>
              <pc:sldMasterMk cId="3513015885" sldId="2147483648"/>
              <pc:sldLayoutMk cId="2361957172" sldId="2147483656"/>
              <ac:grpSpMk id="18" creationId="{EF55BC1A-2960-117D-DB23-E77934E7A928}"/>
            </ac:grpSpMkLst>
          </pc:grpChg>
          <pc:grpChg chg="add del mod">
            <ac:chgData name="Mémona DALICHAMPT" userId="3ca3b19b-1099-4ae8-b523-066d72d520ab" providerId="ADAL" clId="{2CDC80D3-78D3-422E-B6DD-0F8F704F2F54}" dt="2025-11-21T14:32:06.509" v="462" actId="165"/>
            <ac:grpSpMkLst>
              <pc:docMk/>
              <pc:sldMasterMk cId="3513015885" sldId="2147483648"/>
              <pc:sldLayoutMk cId="2361957172" sldId="2147483656"/>
              <ac:grpSpMk id="21" creationId="{F774B9B6-E35F-0CD0-883B-95810DCDE2BA}"/>
            </ac:grpSpMkLst>
          </pc:grpChg>
          <pc:grpChg chg="add mod">
            <ac:chgData name="Mémona DALICHAMPT" userId="3ca3b19b-1099-4ae8-b523-066d72d520ab" providerId="ADAL" clId="{2CDC80D3-78D3-422E-B6DD-0F8F704F2F54}" dt="2025-11-21T14:33:09.745" v="496" actId="1037"/>
            <ac:grpSpMkLst>
              <pc:docMk/>
              <pc:sldMasterMk cId="3513015885" sldId="2147483648"/>
              <pc:sldLayoutMk cId="2361957172" sldId="2147483656"/>
              <ac:grpSpMk id="26" creationId="{6E305BCF-5102-1B13-5533-72571D7146CB}"/>
            </ac:grpSpMkLst>
          </pc:grpChg>
          <pc:picChg chg="add del mod topLvl">
            <ac:chgData name="Mémona DALICHAMPT" userId="3ca3b19b-1099-4ae8-b523-066d72d520ab" providerId="ADAL" clId="{2CDC80D3-78D3-422E-B6DD-0F8F704F2F54}" dt="2025-11-21T14:31:56.485" v="460" actId="478"/>
            <ac:picMkLst>
              <pc:docMk/>
              <pc:sldMasterMk cId="3513015885" sldId="2147483648"/>
              <pc:sldLayoutMk cId="2361957172" sldId="2147483656"/>
              <ac:picMk id="3" creationId="{465501CF-2318-2497-6984-C1DC4D3B0AE3}"/>
            </ac:picMkLst>
          </pc:picChg>
          <pc:picChg chg="add mod topLvl">
            <ac:chgData name="Mémona DALICHAMPT" userId="3ca3b19b-1099-4ae8-b523-066d72d520ab" providerId="ADAL" clId="{2CDC80D3-78D3-422E-B6DD-0F8F704F2F54}" dt="2025-11-21T14:32:43.950" v="481" actId="164"/>
            <ac:picMkLst>
              <pc:docMk/>
              <pc:sldMasterMk cId="3513015885" sldId="2147483648"/>
              <pc:sldLayoutMk cId="2361957172" sldId="2147483656"/>
              <ac:picMk id="4" creationId="{185768DE-2934-DDAA-A60F-6220B6BACF16}"/>
            </ac:picMkLst>
          </pc:picChg>
          <pc:picChg chg="mod">
            <ac:chgData name="Mémona DALICHAMPT" userId="3ca3b19b-1099-4ae8-b523-066d72d520ab" providerId="ADAL" clId="{2CDC80D3-78D3-422E-B6DD-0F8F704F2F54}" dt="2025-11-21T14:30:30.702" v="436"/>
            <ac:picMkLst>
              <pc:docMk/>
              <pc:sldMasterMk cId="3513015885" sldId="2147483648"/>
              <pc:sldLayoutMk cId="2361957172" sldId="2147483656"/>
              <ac:picMk id="8" creationId="{73B79DA8-BFDE-AE8F-A7B2-33029316A4CD}"/>
            </ac:picMkLst>
          </pc:picChg>
          <pc:picChg chg="del">
            <ac:chgData name="Mémona DALICHAMPT" userId="3ca3b19b-1099-4ae8-b523-066d72d520ab" providerId="ADAL" clId="{2CDC80D3-78D3-422E-B6DD-0F8F704F2F54}" dt="2025-11-21T14:30:16.915" v="431" actId="478"/>
            <ac:picMkLst>
              <pc:docMk/>
              <pc:sldMasterMk cId="3513015885" sldId="2147483648"/>
              <pc:sldLayoutMk cId="2361957172" sldId="2147483656"/>
              <ac:picMk id="11" creationId="{4393E068-6395-5B4A-BCFA-03C392477D27}"/>
            </ac:picMkLst>
          </pc:picChg>
          <pc:picChg chg="mod">
            <ac:chgData name="Mémona DALICHAMPT" userId="3ca3b19b-1099-4ae8-b523-066d72d520ab" providerId="ADAL" clId="{2CDC80D3-78D3-422E-B6DD-0F8F704F2F54}" dt="2025-11-21T14:30:30.702" v="436"/>
            <ac:picMkLst>
              <pc:docMk/>
              <pc:sldMasterMk cId="3513015885" sldId="2147483648"/>
              <pc:sldLayoutMk cId="2361957172" sldId="2147483656"/>
              <ac:picMk id="17" creationId="{5DDAC4F4-165E-84A6-F808-3264CF1B4231}"/>
            </ac:picMkLst>
          </pc:picChg>
          <pc:picChg chg="del mod topLvl">
            <ac:chgData name="Mémona DALICHAMPT" userId="3ca3b19b-1099-4ae8-b523-066d72d520ab" providerId="ADAL" clId="{2CDC80D3-78D3-422E-B6DD-0F8F704F2F54}" dt="2025-11-21T14:31:26.632" v="449" actId="478"/>
            <ac:picMkLst>
              <pc:docMk/>
              <pc:sldMasterMk cId="3513015885" sldId="2147483648"/>
              <pc:sldLayoutMk cId="2361957172" sldId="2147483656"/>
              <ac:picMk id="19" creationId="{2B61291C-303A-7471-7E81-65E3A02CB479}"/>
            </ac:picMkLst>
          </pc:picChg>
          <pc:picChg chg="del mod topLvl">
            <ac:chgData name="Mémona DALICHAMPT" userId="3ca3b19b-1099-4ae8-b523-066d72d520ab" providerId="ADAL" clId="{2CDC80D3-78D3-422E-B6DD-0F8F704F2F54}" dt="2025-11-21T14:31:27.991" v="450" actId="478"/>
            <ac:picMkLst>
              <pc:docMk/>
              <pc:sldMasterMk cId="3513015885" sldId="2147483648"/>
              <pc:sldLayoutMk cId="2361957172" sldId="2147483656"/>
              <ac:picMk id="20" creationId="{E12A812F-2347-60AF-00BD-BA65EAD7FBF0}"/>
            </ac:picMkLst>
          </pc:picChg>
          <pc:picChg chg="del mod topLvl">
            <ac:chgData name="Mémona DALICHAMPT" userId="3ca3b19b-1099-4ae8-b523-066d72d520ab" providerId="ADAL" clId="{2CDC80D3-78D3-422E-B6DD-0F8F704F2F54}" dt="2025-11-21T14:32:10.046" v="463" actId="478"/>
            <ac:picMkLst>
              <pc:docMk/>
              <pc:sldMasterMk cId="3513015885" sldId="2147483648"/>
              <pc:sldLayoutMk cId="2361957172" sldId="2147483656"/>
              <ac:picMk id="22" creationId="{9F7B9DF8-1D7A-FCFA-7967-3DFBCCA65501}"/>
            </ac:picMkLst>
          </pc:picChg>
          <pc:picChg chg="del mod topLvl">
            <ac:chgData name="Mémona DALICHAMPT" userId="3ca3b19b-1099-4ae8-b523-066d72d520ab" providerId="ADAL" clId="{2CDC80D3-78D3-422E-B6DD-0F8F704F2F54}" dt="2025-11-21T14:32:39.167" v="480" actId="478"/>
            <ac:picMkLst>
              <pc:docMk/>
              <pc:sldMasterMk cId="3513015885" sldId="2147483648"/>
              <pc:sldLayoutMk cId="2361957172" sldId="2147483656"/>
              <ac:picMk id="23" creationId="{1717D912-2259-D045-6CEC-96C3B5637D98}"/>
            </ac:picMkLst>
          </pc:picChg>
          <pc:picChg chg="add mod">
            <ac:chgData name="Mémona DALICHAMPT" userId="3ca3b19b-1099-4ae8-b523-066d72d520ab" providerId="ADAL" clId="{2CDC80D3-78D3-422E-B6DD-0F8F704F2F54}" dt="2025-11-21T14:32:43.950" v="481" actId="164"/>
            <ac:picMkLst>
              <pc:docMk/>
              <pc:sldMasterMk cId="3513015885" sldId="2147483648"/>
              <pc:sldLayoutMk cId="2361957172" sldId="2147483656"/>
              <ac:picMk id="25" creationId="{FC0D0106-4AD7-653D-D3B3-A7865799B2AE}"/>
            </ac:picMkLst>
          </pc:picChg>
        </pc:sldLayoutChg>
        <pc:sldLayoutChg chg="addSp delSp modSp mod">
          <pc:chgData name="Mémona DALICHAMPT" userId="3ca3b19b-1099-4ae8-b523-066d72d520ab" providerId="ADAL" clId="{2CDC80D3-78D3-422E-B6DD-0F8F704F2F54}" dt="2025-11-21T14:33:52.805" v="518" actId="14100"/>
          <pc:sldLayoutMkLst>
            <pc:docMk/>
            <pc:sldMasterMk cId="3513015885" sldId="2147483648"/>
            <pc:sldLayoutMk cId="3094453632" sldId="2147483657"/>
          </pc:sldLayoutMkLst>
          <pc:spChg chg="mod">
            <ac:chgData name="Mémona DALICHAMPT" userId="3ca3b19b-1099-4ae8-b523-066d72d520ab" providerId="ADAL" clId="{2CDC80D3-78D3-422E-B6DD-0F8F704F2F54}" dt="2025-11-21T14:33:52.805" v="518" actId="14100"/>
            <ac:spMkLst>
              <pc:docMk/>
              <pc:sldMasterMk cId="3513015885" sldId="2147483648"/>
              <pc:sldLayoutMk cId="3094453632" sldId="2147483657"/>
              <ac:spMk id="6" creationId="{760DC4A1-E6A6-8041-041A-8FF687ED1432}"/>
            </ac:spMkLst>
          </pc:spChg>
          <pc:grpChg chg="add mod">
            <ac:chgData name="Mémona DALICHAMPT" userId="3ca3b19b-1099-4ae8-b523-066d72d520ab" providerId="ADAL" clId="{2CDC80D3-78D3-422E-B6DD-0F8F704F2F54}" dt="2025-11-21T14:33:38.707" v="517" actId="1036"/>
            <ac:grpSpMkLst>
              <pc:docMk/>
              <pc:sldMasterMk cId="3513015885" sldId="2147483648"/>
              <pc:sldLayoutMk cId="3094453632" sldId="2147483657"/>
              <ac:grpSpMk id="4" creationId="{71E6ED44-CFC5-CC14-26DA-05A13D8EB2D0}"/>
            </ac:grpSpMkLst>
          </pc:grpChg>
          <pc:picChg chg="mod">
            <ac:chgData name="Mémona DALICHAMPT" userId="3ca3b19b-1099-4ae8-b523-066d72d520ab" providerId="ADAL" clId="{2CDC80D3-78D3-422E-B6DD-0F8F704F2F54}" dt="2025-11-21T14:33:35.899" v="513"/>
            <ac:picMkLst>
              <pc:docMk/>
              <pc:sldMasterMk cId="3513015885" sldId="2147483648"/>
              <pc:sldLayoutMk cId="3094453632" sldId="2147483657"/>
              <ac:picMk id="5" creationId="{1482FD43-EB19-F824-8D47-B3F3140930D2}"/>
            </ac:picMkLst>
          </pc:picChg>
          <pc:picChg chg="mod">
            <ac:chgData name="Mémona DALICHAMPT" userId="3ca3b19b-1099-4ae8-b523-066d72d520ab" providerId="ADAL" clId="{2CDC80D3-78D3-422E-B6DD-0F8F704F2F54}" dt="2025-11-21T14:33:35.899" v="513"/>
            <ac:picMkLst>
              <pc:docMk/>
              <pc:sldMasterMk cId="3513015885" sldId="2147483648"/>
              <pc:sldLayoutMk cId="3094453632" sldId="2147483657"/>
              <ac:picMk id="7" creationId="{C20C3261-CB18-CCC3-2D89-F839E6E21BE5}"/>
            </ac:picMkLst>
          </pc:picChg>
          <pc:picChg chg="del">
            <ac:chgData name="Mémona DALICHAMPT" userId="3ca3b19b-1099-4ae8-b523-066d72d520ab" providerId="ADAL" clId="{2CDC80D3-78D3-422E-B6DD-0F8F704F2F54}" dt="2025-11-21T14:33:35.670" v="512" actId="478"/>
            <ac:picMkLst>
              <pc:docMk/>
              <pc:sldMasterMk cId="3513015885" sldId="2147483648"/>
              <pc:sldLayoutMk cId="3094453632" sldId="2147483657"/>
              <ac:picMk id="11" creationId="{4393E068-6395-5B4A-BCFA-03C392477D27}"/>
            </ac:picMkLst>
          </pc:picChg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ptos" panose="020B0004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13040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1BD-4045-B356-BA25FA9673B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9ACA3C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1BD-4045-B356-BA25FA9673B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18BAA8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2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1BD-4045-B356-BA25FA9673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30707839"/>
        <c:axId val="1530710239"/>
      </c:barChart>
      <c:catAx>
        <c:axId val="15307078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endParaRPr lang="en-US"/>
          </a:p>
        </c:txPr>
        <c:crossAx val="1530710239"/>
        <c:crosses val="autoZero"/>
        <c:auto val="1"/>
        <c:lblAlgn val="ctr"/>
        <c:lblOffset val="100"/>
        <c:noMultiLvlLbl val="0"/>
      </c:catAx>
      <c:valAx>
        <c:axId val="153071023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endParaRPr lang="en-US"/>
          </a:p>
        </c:txPr>
        <c:crossAx val="153070783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ptos" panose="020B0004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r>
              <a:rPr lang="en-US" dirty="0" err="1"/>
              <a:t>Datas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ptos" panose="020B0004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Data</c:v>
                </c:pt>
              </c:strCache>
            </c:strRef>
          </c:tx>
          <c:dPt>
            <c:idx val="0"/>
            <c:bubble3D val="0"/>
            <c:spPr>
              <a:solidFill>
                <a:srgbClr val="01304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924-4C52-A0BF-A0795EF96A3A}"/>
              </c:ext>
            </c:extLst>
          </c:dPt>
          <c:dPt>
            <c:idx val="1"/>
            <c:bubble3D val="0"/>
            <c:spPr>
              <a:solidFill>
                <a:srgbClr val="9ACA3C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924-4C52-A0BF-A0795EF96A3A}"/>
              </c:ext>
            </c:extLst>
          </c:dPt>
          <c:dPt>
            <c:idx val="2"/>
            <c:bubble3D val="0"/>
            <c:spPr>
              <a:solidFill>
                <a:srgbClr val="18BAA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924-4C52-A0BF-A0795EF96A3A}"/>
              </c:ext>
            </c:extLst>
          </c:dPt>
          <c:dPt>
            <c:idx val="3"/>
            <c:bubble3D val="0"/>
            <c:spPr>
              <a:solidFill>
                <a:schemeClr val="bg2">
                  <a:lumMod val="9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924-4C52-A0BF-A0795EF96A3A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924-4C52-A0BF-A0795EF96A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0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ptos" panose="020B0004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3417A169-996F-CD89-2175-2039E1DBA91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7"/>
            <a:ext cx="12192000" cy="684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623E261-358E-051C-CBFA-71F227F97574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A903B73-EAC0-FC65-CF1B-8C015A55F3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54064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GB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9E7C85E-67F4-D102-4FFC-8A23F83CCB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08400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GB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3347518-65E7-AD28-0E83-A0B010F88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7368A14-29EF-4EF1-B2BF-4A21D3AECD99}" type="datetimeFigureOut">
              <a:rPr lang="en-GB" smtClean="0"/>
              <a:pPr/>
              <a:t>21/11/2025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3483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680D391-1E13-C0BC-E9CD-8AB10068EE2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30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A330BDB-034B-BC4E-9010-D36C8EBEF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1245394"/>
            <a:ext cx="9601200" cy="2852737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GB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BC339DB-286C-47D3-514B-ED029E076C7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76"/>
          <a:stretch>
            <a:fillRect/>
          </a:stretch>
        </p:blipFill>
        <p:spPr bwMode="auto">
          <a:xfrm>
            <a:off x="9524" y="5343525"/>
            <a:ext cx="12174467" cy="1511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BF046B9-067C-3035-5E93-662EE8146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487F32B-FE2B-41D4-A9F2-1648242960A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9" name="Image 8" descr="Une image contenant texte, Police, capture d’écran, Graphique&#10;&#10;Le contenu généré par l’IA peut être incorrect.">
            <a:extLst>
              <a:ext uri="{FF2B5EF4-FFF2-40B4-BE49-F238E27FC236}">
                <a16:creationId xmlns:a16="http://schemas.microsoft.com/office/drawing/2014/main" id="{62D029FB-6A82-60DE-257E-843B83F3E2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21"/>
          <a:stretch>
            <a:fillRect/>
          </a:stretch>
        </p:blipFill>
        <p:spPr>
          <a:xfrm>
            <a:off x="298449" y="168089"/>
            <a:ext cx="3499038" cy="532951"/>
          </a:xfrm>
          <a:prstGeom prst="rect">
            <a:avLst/>
          </a:prstGeom>
        </p:spPr>
      </p:pic>
      <p:pic>
        <p:nvPicPr>
          <p:cNvPr id="3" name="Picture 2" descr="A logo of a fish&#10;&#10;AI-generated content may be incorrect.">
            <a:extLst>
              <a:ext uri="{FF2B5EF4-FFF2-40B4-BE49-F238E27FC236}">
                <a16:creationId xmlns:a16="http://schemas.microsoft.com/office/drawing/2014/main" id="{75B1F062-8643-B8B2-2055-E68BE23DBAE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624" y="167181"/>
            <a:ext cx="757137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467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7B9A816-EFB6-012E-FC43-84C865E4D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>
                <a:solidFill>
                  <a:srgbClr val="013040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GB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26BC9BD-2765-5E51-A437-C2BC6A8808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515599" cy="1603375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03029F5-500A-85F3-36E5-21C59DE00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70224" y="6356350"/>
            <a:ext cx="1483575" cy="365125"/>
          </a:xfrm>
        </p:spPr>
        <p:txBody>
          <a:bodyPr/>
          <a:lstStyle/>
          <a:p>
            <a:fld id="{7487F32B-FE2B-41D4-A9F2-1648242960AC}" type="slidenum">
              <a:rPr lang="en-GB" smtClean="0"/>
              <a:t>‹#›</a:t>
            </a:fld>
            <a:endParaRPr lang="en-GB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0B32760-0FE5-E17F-C716-208F3DD5BEA8}"/>
              </a:ext>
            </a:extLst>
          </p:cNvPr>
          <p:cNvGrpSpPr/>
          <p:nvPr userDrawn="1"/>
        </p:nvGrpSpPr>
        <p:grpSpPr>
          <a:xfrm>
            <a:off x="3169315" y="6188675"/>
            <a:ext cx="5853370" cy="532800"/>
            <a:chOff x="1843251" y="5003482"/>
            <a:chExt cx="5853370" cy="532800"/>
          </a:xfrm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E118B4F7-573E-C359-C20B-6D54C18607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843251" y="5003482"/>
              <a:ext cx="4158290" cy="532800"/>
            </a:xfrm>
            <a:prstGeom prst="rect">
              <a:avLst/>
            </a:prstGeom>
          </p:spPr>
        </p:pic>
        <p:pic>
          <p:nvPicPr>
            <p:cNvPr id="12" name="Picture 11" descr="A logo of a fish&#10;&#10;AI-generated content may be incorrect.">
              <a:extLst>
                <a:ext uri="{FF2B5EF4-FFF2-40B4-BE49-F238E27FC236}">
                  <a16:creationId xmlns:a16="http://schemas.microsoft.com/office/drawing/2014/main" id="{70639824-BA27-3C8D-1261-A9D8875813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9081" y="5003482"/>
              <a:ext cx="847540" cy="532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16437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id="{181B8E08-C4F9-FA40-D567-CC74416FA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54494"/>
          </a:xfrm>
        </p:spPr>
        <p:txBody>
          <a:bodyPr/>
          <a:lstStyle>
            <a:lvl1pPr algn="ctr">
              <a:defRPr b="1">
                <a:solidFill>
                  <a:srgbClr val="013040"/>
                </a:solidFill>
                <a:latin typeface="+mj-lt"/>
              </a:defRPr>
            </a:lvl1pPr>
          </a:lstStyle>
          <a:p>
            <a:endParaRPr lang="gl-ES" dirty="0"/>
          </a:p>
        </p:txBody>
      </p:sp>
      <p:sp>
        <p:nvSpPr>
          <p:cNvPr id="9" name="Marcador de texto 35">
            <a:extLst>
              <a:ext uri="{FF2B5EF4-FFF2-40B4-BE49-F238E27FC236}">
                <a16:creationId xmlns:a16="http://schemas.microsoft.com/office/drawing/2014/main" id="{F0DE7DFC-9F72-7145-BDDE-8ABF4330CC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1" y="1776413"/>
            <a:ext cx="5030974" cy="284162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rgbClr val="9ACA3C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gl-ES" dirty="0"/>
              <a:t>Content 1</a:t>
            </a:r>
          </a:p>
        </p:txBody>
      </p:sp>
      <p:sp>
        <p:nvSpPr>
          <p:cNvPr id="10" name="Marcador de texto 40">
            <a:extLst>
              <a:ext uri="{FF2B5EF4-FFF2-40B4-BE49-F238E27FC236}">
                <a16:creationId xmlns:a16="http://schemas.microsoft.com/office/drawing/2014/main" id="{3807389A-E74D-1894-EF4F-1319E62DBD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1" y="2141537"/>
            <a:ext cx="5030974" cy="75920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 marL="4572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DM Sans" pitchFamily="2" charset="77"/>
              </a:defRPr>
            </a:lvl2pPr>
            <a:lvl3pPr marL="9144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DM Sans" pitchFamily="2" charset="77"/>
              </a:defRPr>
            </a:lvl3pPr>
            <a:lvl4pPr marL="13716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DM Sans" pitchFamily="2" charset="77"/>
              </a:defRPr>
            </a:lvl4pPr>
            <a:lvl5pPr marL="18288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DM Sans" pitchFamily="2" charset="77"/>
              </a:defRPr>
            </a:lvl5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modify</a:t>
            </a:r>
            <a:endParaRPr lang="gl-ES" dirty="0"/>
          </a:p>
        </p:txBody>
      </p:sp>
      <p:sp>
        <p:nvSpPr>
          <p:cNvPr id="11" name="Marcador de texto 35">
            <a:extLst>
              <a:ext uri="{FF2B5EF4-FFF2-40B4-BE49-F238E27FC236}">
                <a16:creationId xmlns:a16="http://schemas.microsoft.com/office/drawing/2014/main" id="{CC0B7E44-EB90-0983-B91F-EC4C0A4AF1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1" y="3071813"/>
            <a:ext cx="5030974" cy="284162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rgbClr val="9ACA3C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gl-ES" dirty="0"/>
              <a:t>Content 2</a:t>
            </a:r>
          </a:p>
        </p:txBody>
      </p:sp>
      <p:sp>
        <p:nvSpPr>
          <p:cNvPr id="12" name="Marcador de texto 40">
            <a:extLst>
              <a:ext uri="{FF2B5EF4-FFF2-40B4-BE49-F238E27FC236}">
                <a16:creationId xmlns:a16="http://schemas.microsoft.com/office/drawing/2014/main" id="{42F36F99-04CF-D5B5-670A-1CE9766F838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8201" y="3436937"/>
            <a:ext cx="5030974" cy="75920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 marL="4572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DM Sans" pitchFamily="2" charset="77"/>
              </a:defRPr>
            </a:lvl2pPr>
            <a:lvl3pPr marL="9144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DM Sans" pitchFamily="2" charset="77"/>
              </a:defRPr>
            </a:lvl3pPr>
            <a:lvl4pPr marL="13716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DM Sans" pitchFamily="2" charset="77"/>
              </a:defRPr>
            </a:lvl4pPr>
            <a:lvl5pPr marL="18288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DM Sans" pitchFamily="2" charset="77"/>
              </a:defRPr>
            </a:lvl5pPr>
          </a:lstStyle>
          <a:p>
            <a:pPr lvl="0"/>
            <a:r>
              <a:rPr lang="es-ES" err="1"/>
              <a:t>Click</a:t>
            </a:r>
            <a:r>
              <a:rPr lang="es-ES"/>
              <a:t> </a:t>
            </a:r>
            <a:r>
              <a:rPr lang="es-ES" err="1"/>
              <a:t>to</a:t>
            </a:r>
            <a:r>
              <a:rPr lang="es-ES"/>
              <a:t> </a:t>
            </a:r>
            <a:r>
              <a:rPr lang="es-ES" err="1"/>
              <a:t>modify</a:t>
            </a:r>
            <a:endParaRPr lang="gl-ES"/>
          </a:p>
        </p:txBody>
      </p:sp>
      <p:sp>
        <p:nvSpPr>
          <p:cNvPr id="13" name="Marcador de texto 35">
            <a:extLst>
              <a:ext uri="{FF2B5EF4-FFF2-40B4-BE49-F238E27FC236}">
                <a16:creationId xmlns:a16="http://schemas.microsoft.com/office/drawing/2014/main" id="{7634FC37-2658-27D0-5A46-EEB2289C7C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8201" y="4402433"/>
            <a:ext cx="5030974" cy="284162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rgbClr val="9ACA3C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gl-ES" dirty="0"/>
              <a:t>Content 3</a:t>
            </a:r>
          </a:p>
        </p:txBody>
      </p:sp>
      <p:sp>
        <p:nvSpPr>
          <p:cNvPr id="14" name="Marcador de texto 40">
            <a:extLst>
              <a:ext uri="{FF2B5EF4-FFF2-40B4-BE49-F238E27FC236}">
                <a16:creationId xmlns:a16="http://schemas.microsoft.com/office/drawing/2014/main" id="{84D3D804-398B-FA5B-2F5A-41BB6A04850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8201" y="4767557"/>
            <a:ext cx="5030974" cy="75920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 marL="4572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DM Sans" pitchFamily="2" charset="77"/>
              </a:defRPr>
            </a:lvl2pPr>
            <a:lvl3pPr marL="9144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DM Sans" pitchFamily="2" charset="77"/>
              </a:defRPr>
            </a:lvl3pPr>
            <a:lvl4pPr marL="13716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DM Sans" pitchFamily="2" charset="77"/>
              </a:defRPr>
            </a:lvl4pPr>
            <a:lvl5pPr marL="18288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DM Sans" pitchFamily="2" charset="77"/>
              </a:defRPr>
            </a:lvl5pPr>
          </a:lstStyle>
          <a:p>
            <a:pPr lvl="0"/>
            <a:r>
              <a:rPr lang="es-ES" err="1"/>
              <a:t>Click</a:t>
            </a:r>
            <a:r>
              <a:rPr lang="es-ES"/>
              <a:t> </a:t>
            </a:r>
            <a:r>
              <a:rPr lang="es-ES" err="1"/>
              <a:t>to</a:t>
            </a:r>
            <a:r>
              <a:rPr lang="es-ES"/>
              <a:t> </a:t>
            </a:r>
            <a:r>
              <a:rPr lang="es-ES" err="1"/>
              <a:t>modify</a:t>
            </a:r>
            <a:endParaRPr lang="gl-ES"/>
          </a:p>
        </p:txBody>
      </p:sp>
      <p:sp>
        <p:nvSpPr>
          <p:cNvPr id="15" name="Marcador de texto 35">
            <a:extLst>
              <a:ext uri="{FF2B5EF4-FFF2-40B4-BE49-F238E27FC236}">
                <a16:creationId xmlns:a16="http://schemas.microsoft.com/office/drawing/2014/main" id="{959403A2-FEB7-C986-6FEC-9756F7F4BD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22825" y="1776413"/>
            <a:ext cx="5030974" cy="284162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rgbClr val="9ACA3C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gl-ES" dirty="0"/>
              <a:t>Content 4</a:t>
            </a:r>
          </a:p>
        </p:txBody>
      </p:sp>
      <p:sp>
        <p:nvSpPr>
          <p:cNvPr id="16" name="Marcador de texto 40">
            <a:extLst>
              <a:ext uri="{FF2B5EF4-FFF2-40B4-BE49-F238E27FC236}">
                <a16:creationId xmlns:a16="http://schemas.microsoft.com/office/drawing/2014/main" id="{D30DDF78-72C7-DF06-7DB7-C0AFA85A97C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22825" y="2141537"/>
            <a:ext cx="5030974" cy="75920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 marL="4572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DM Sans" pitchFamily="2" charset="77"/>
              </a:defRPr>
            </a:lvl2pPr>
            <a:lvl3pPr marL="9144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DM Sans" pitchFamily="2" charset="77"/>
              </a:defRPr>
            </a:lvl3pPr>
            <a:lvl4pPr marL="13716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DM Sans" pitchFamily="2" charset="77"/>
              </a:defRPr>
            </a:lvl4pPr>
            <a:lvl5pPr marL="18288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DM Sans" pitchFamily="2" charset="77"/>
              </a:defRPr>
            </a:lvl5pPr>
          </a:lstStyle>
          <a:p>
            <a:pPr lvl="0"/>
            <a:r>
              <a:rPr lang="es-ES" err="1"/>
              <a:t>Click</a:t>
            </a:r>
            <a:r>
              <a:rPr lang="es-ES"/>
              <a:t> </a:t>
            </a:r>
            <a:r>
              <a:rPr lang="es-ES" err="1"/>
              <a:t>to</a:t>
            </a:r>
            <a:r>
              <a:rPr lang="es-ES"/>
              <a:t> </a:t>
            </a:r>
            <a:r>
              <a:rPr lang="es-ES" err="1"/>
              <a:t>modify</a:t>
            </a:r>
            <a:endParaRPr lang="gl-ES"/>
          </a:p>
        </p:txBody>
      </p:sp>
      <p:sp>
        <p:nvSpPr>
          <p:cNvPr id="17" name="Marcador de texto 35">
            <a:extLst>
              <a:ext uri="{FF2B5EF4-FFF2-40B4-BE49-F238E27FC236}">
                <a16:creationId xmlns:a16="http://schemas.microsoft.com/office/drawing/2014/main" id="{8DF05F76-1C2E-FB9D-693F-98F912B98AA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322825" y="3071813"/>
            <a:ext cx="5030974" cy="284162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rgbClr val="9ACA3C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gl-ES" dirty="0"/>
              <a:t>Content 5</a:t>
            </a:r>
          </a:p>
        </p:txBody>
      </p:sp>
      <p:sp>
        <p:nvSpPr>
          <p:cNvPr id="18" name="Marcador de texto 40">
            <a:extLst>
              <a:ext uri="{FF2B5EF4-FFF2-40B4-BE49-F238E27FC236}">
                <a16:creationId xmlns:a16="http://schemas.microsoft.com/office/drawing/2014/main" id="{E264DF2E-9310-9A3F-9AF4-580369887D2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22825" y="3436937"/>
            <a:ext cx="5030974" cy="75920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 marL="4572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DM Sans" pitchFamily="2" charset="77"/>
              </a:defRPr>
            </a:lvl2pPr>
            <a:lvl3pPr marL="9144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DM Sans" pitchFamily="2" charset="77"/>
              </a:defRPr>
            </a:lvl3pPr>
            <a:lvl4pPr marL="13716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DM Sans" pitchFamily="2" charset="77"/>
              </a:defRPr>
            </a:lvl4pPr>
            <a:lvl5pPr marL="18288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DM Sans" pitchFamily="2" charset="77"/>
              </a:defRPr>
            </a:lvl5pPr>
          </a:lstStyle>
          <a:p>
            <a:pPr lvl="0"/>
            <a:r>
              <a:rPr lang="es-ES" err="1"/>
              <a:t>Click</a:t>
            </a:r>
            <a:r>
              <a:rPr lang="es-ES"/>
              <a:t> </a:t>
            </a:r>
            <a:r>
              <a:rPr lang="es-ES" err="1"/>
              <a:t>to</a:t>
            </a:r>
            <a:r>
              <a:rPr lang="es-ES"/>
              <a:t> </a:t>
            </a:r>
            <a:r>
              <a:rPr lang="es-ES" err="1"/>
              <a:t>modify</a:t>
            </a:r>
            <a:endParaRPr lang="gl-ES"/>
          </a:p>
        </p:txBody>
      </p:sp>
      <p:sp>
        <p:nvSpPr>
          <p:cNvPr id="19" name="Marcador de texto 35">
            <a:extLst>
              <a:ext uri="{FF2B5EF4-FFF2-40B4-BE49-F238E27FC236}">
                <a16:creationId xmlns:a16="http://schemas.microsoft.com/office/drawing/2014/main" id="{72C5A8A1-AFE5-507D-5A6D-87C9A0B99C2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22825" y="4402433"/>
            <a:ext cx="5030974" cy="284162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rgbClr val="9ACA3C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gl-ES" dirty="0"/>
              <a:t>Content 6</a:t>
            </a:r>
          </a:p>
        </p:txBody>
      </p:sp>
      <p:sp>
        <p:nvSpPr>
          <p:cNvPr id="20" name="Marcador de texto 40">
            <a:extLst>
              <a:ext uri="{FF2B5EF4-FFF2-40B4-BE49-F238E27FC236}">
                <a16:creationId xmlns:a16="http://schemas.microsoft.com/office/drawing/2014/main" id="{F8B04507-D8EE-34D3-3C10-04426EB85B2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22825" y="4767557"/>
            <a:ext cx="5030974" cy="75920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 marL="4572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DM Sans" pitchFamily="2" charset="77"/>
              </a:defRPr>
            </a:lvl2pPr>
            <a:lvl3pPr marL="9144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DM Sans" pitchFamily="2" charset="77"/>
              </a:defRPr>
            </a:lvl3pPr>
            <a:lvl4pPr marL="13716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DM Sans" pitchFamily="2" charset="77"/>
              </a:defRPr>
            </a:lvl4pPr>
            <a:lvl5pPr marL="18288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DM Sans" pitchFamily="2" charset="77"/>
              </a:defRPr>
            </a:lvl5pPr>
          </a:lstStyle>
          <a:p>
            <a:pPr lvl="0"/>
            <a:r>
              <a:rPr lang="es-ES" err="1"/>
              <a:t>Click</a:t>
            </a:r>
            <a:r>
              <a:rPr lang="es-ES"/>
              <a:t> </a:t>
            </a:r>
            <a:r>
              <a:rPr lang="es-ES" err="1"/>
              <a:t>to</a:t>
            </a:r>
            <a:r>
              <a:rPr lang="es-ES"/>
              <a:t> </a:t>
            </a:r>
            <a:r>
              <a:rPr lang="es-ES" err="1"/>
              <a:t>modify</a:t>
            </a:r>
            <a:endParaRPr lang="gl-ES"/>
          </a:p>
        </p:txBody>
      </p:sp>
      <p:sp>
        <p:nvSpPr>
          <p:cNvPr id="26" name="Espace réservé du numéro de diapositive 5">
            <a:extLst>
              <a:ext uri="{FF2B5EF4-FFF2-40B4-BE49-F238E27FC236}">
                <a16:creationId xmlns:a16="http://schemas.microsoft.com/office/drawing/2014/main" id="{8BD96295-E0A9-9B2D-40F1-8ECFC9D8E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72650" y="6356350"/>
            <a:ext cx="1581150" cy="365125"/>
          </a:xfrm>
        </p:spPr>
        <p:txBody>
          <a:bodyPr/>
          <a:lstStyle/>
          <a:p>
            <a:fld id="{7487F32B-FE2B-41D4-A9F2-1648242960AC}" type="slidenum">
              <a:rPr lang="en-GB" smtClean="0"/>
              <a:t>‹#›</a:t>
            </a:fld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290EF4E-E1AB-5FB4-DFFF-D3DABD6BDC63}"/>
              </a:ext>
            </a:extLst>
          </p:cNvPr>
          <p:cNvGrpSpPr/>
          <p:nvPr userDrawn="1"/>
        </p:nvGrpSpPr>
        <p:grpSpPr>
          <a:xfrm>
            <a:off x="3169315" y="6188675"/>
            <a:ext cx="5853370" cy="532800"/>
            <a:chOff x="1843251" y="5003482"/>
            <a:chExt cx="5853370" cy="532800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E7DA2062-E24F-8618-474A-B839EFB228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843251" y="5003482"/>
              <a:ext cx="4158290" cy="532800"/>
            </a:xfrm>
            <a:prstGeom prst="rect">
              <a:avLst/>
            </a:prstGeom>
          </p:spPr>
        </p:pic>
        <p:pic>
          <p:nvPicPr>
            <p:cNvPr id="4" name="Picture 3" descr="A logo of a fish&#10;&#10;AI-generated content may be incorrect.">
              <a:extLst>
                <a:ext uri="{FF2B5EF4-FFF2-40B4-BE49-F238E27FC236}">
                  <a16:creationId xmlns:a16="http://schemas.microsoft.com/office/drawing/2014/main" id="{E7A0B304-84B3-9E51-66D4-C35B3F55E9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9081" y="5003482"/>
              <a:ext cx="847540" cy="532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9166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A47231-6213-64CC-C978-B05D2ACBD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 algn="ctr">
              <a:defRPr b="1">
                <a:solidFill>
                  <a:srgbClr val="013040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GB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DEEF190-1127-B558-907C-28939F35DF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76DAE36-0465-9B32-73F6-0767BB46A7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3813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926EF38-4627-0351-3AD3-FAC3163C0F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B460265-6F67-D2B5-4088-89E8632FF0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3813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A55908C5-94B2-1DD2-9018-81BF2C873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82174" y="6356350"/>
            <a:ext cx="1571625" cy="365125"/>
          </a:xfrm>
        </p:spPr>
        <p:txBody>
          <a:bodyPr/>
          <a:lstStyle/>
          <a:p>
            <a:fld id="{7487F32B-FE2B-41D4-A9F2-1648242960AC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20E1A73-660F-69CA-A641-A301DC5B174B}"/>
              </a:ext>
            </a:extLst>
          </p:cNvPr>
          <p:cNvGrpSpPr/>
          <p:nvPr userDrawn="1"/>
        </p:nvGrpSpPr>
        <p:grpSpPr>
          <a:xfrm>
            <a:off x="3169315" y="6188675"/>
            <a:ext cx="5853370" cy="532800"/>
            <a:chOff x="1843251" y="5003482"/>
            <a:chExt cx="5853370" cy="532800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92B9EB53-4C98-8533-2A0C-DAEC008F9B1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843251" y="5003482"/>
              <a:ext cx="4158290" cy="532800"/>
            </a:xfrm>
            <a:prstGeom prst="rect">
              <a:avLst/>
            </a:prstGeom>
          </p:spPr>
        </p:pic>
        <p:pic>
          <p:nvPicPr>
            <p:cNvPr id="9" name="Picture 8" descr="A logo of a fish&#10;&#10;AI-generated content may be incorrect.">
              <a:extLst>
                <a:ext uri="{FF2B5EF4-FFF2-40B4-BE49-F238E27FC236}">
                  <a16:creationId xmlns:a16="http://schemas.microsoft.com/office/drawing/2014/main" id="{52056596-2DDC-BC78-C59A-E60BE05808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9081" y="5003482"/>
              <a:ext cx="847540" cy="532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74268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975CFE-5A4F-6467-D0E6-D988D72F1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>
                <a:solidFill>
                  <a:srgbClr val="013040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GB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27C3DDD-9EDA-1605-C8EE-C03CB174C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70224" y="6356350"/>
            <a:ext cx="1483575" cy="365125"/>
          </a:xfrm>
        </p:spPr>
        <p:txBody>
          <a:bodyPr/>
          <a:lstStyle/>
          <a:p>
            <a:fld id="{7487F32B-FE2B-41D4-A9F2-1648242960AC}" type="slidenum">
              <a:rPr lang="en-GB" smtClean="0"/>
              <a:t>‹#›</a:t>
            </a:fld>
            <a:endParaRPr lang="en-GB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EABAD56-EC48-307C-FFCC-9E9B0163196C}"/>
              </a:ext>
            </a:extLst>
          </p:cNvPr>
          <p:cNvGrpSpPr/>
          <p:nvPr userDrawn="1"/>
        </p:nvGrpSpPr>
        <p:grpSpPr>
          <a:xfrm>
            <a:off x="3169315" y="6188675"/>
            <a:ext cx="5853370" cy="532800"/>
            <a:chOff x="1843251" y="5003482"/>
            <a:chExt cx="5853370" cy="532800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F5992DB9-F322-6D55-DE24-DC3DE47812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843251" y="5003482"/>
              <a:ext cx="4158290" cy="532800"/>
            </a:xfrm>
            <a:prstGeom prst="rect">
              <a:avLst/>
            </a:prstGeom>
          </p:spPr>
        </p:pic>
        <p:pic>
          <p:nvPicPr>
            <p:cNvPr id="5" name="Picture 4" descr="A logo of a fish&#10;&#10;AI-generated content may be incorrect.">
              <a:extLst>
                <a:ext uri="{FF2B5EF4-FFF2-40B4-BE49-F238E27FC236}">
                  <a16:creationId xmlns:a16="http://schemas.microsoft.com/office/drawing/2014/main" id="{E32E841C-772A-7803-4EBA-D829320F14E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9081" y="5003482"/>
              <a:ext cx="847540" cy="532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2168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9BB333A8-76FF-8F75-DC7C-8E56868C7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70224" y="6356350"/>
            <a:ext cx="1483575" cy="365125"/>
          </a:xfrm>
        </p:spPr>
        <p:txBody>
          <a:bodyPr/>
          <a:lstStyle/>
          <a:p>
            <a:fld id="{7487F32B-FE2B-41D4-A9F2-1648242960AC}" type="slidenum">
              <a:rPr lang="en-GB" smtClean="0"/>
              <a:t>‹#›</a:t>
            </a:fld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89A62C4-2E0D-1AAD-CE30-484B41C68B32}"/>
              </a:ext>
            </a:extLst>
          </p:cNvPr>
          <p:cNvGrpSpPr/>
          <p:nvPr userDrawn="1"/>
        </p:nvGrpSpPr>
        <p:grpSpPr>
          <a:xfrm>
            <a:off x="3169315" y="6188675"/>
            <a:ext cx="5853370" cy="532800"/>
            <a:chOff x="1843251" y="5003482"/>
            <a:chExt cx="5853370" cy="532800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AF799124-E8A6-C92B-3476-696C638DD3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843251" y="5003482"/>
              <a:ext cx="4158290" cy="532800"/>
            </a:xfrm>
            <a:prstGeom prst="rect">
              <a:avLst/>
            </a:prstGeom>
          </p:spPr>
        </p:pic>
        <p:pic>
          <p:nvPicPr>
            <p:cNvPr id="4" name="Picture 3" descr="A logo of a fish&#10;&#10;AI-generated content may be incorrect.">
              <a:extLst>
                <a:ext uri="{FF2B5EF4-FFF2-40B4-BE49-F238E27FC236}">
                  <a16:creationId xmlns:a16="http://schemas.microsoft.com/office/drawing/2014/main" id="{A3B25BAD-3A3F-6334-E29F-E47879429A9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9081" y="5003482"/>
              <a:ext cx="847540" cy="532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4359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eau, plein air, ciel, nature&#10;&#10;Le contenu généré par l’IA peut être incorrect.">
            <a:extLst>
              <a:ext uri="{FF2B5EF4-FFF2-40B4-BE49-F238E27FC236}">
                <a16:creationId xmlns:a16="http://schemas.microsoft.com/office/drawing/2014/main" id="{C7FDFEC9-FC76-34EF-D004-8A2FCC106A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1D4DD00-63E1-BC88-10A3-22E3A04674C4}"/>
              </a:ext>
            </a:extLst>
          </p:cNvPr>
          <p:cNvSpPr/>
          <p:nvPr userDrawn="1"/>
        </p:nvSpPr>
        <p:spPr>
          <a:xfrm>
            <a:off x="19050" y="-17462"/>
            <a:ext cx="12192000" cy="6858000"/>
          </a:xfrm>
          <a:prstGeom prst="rect">
            <a:avLst/>
          </a:prstGeom>
          <a:solidFill>
            <a:srgbClr val="000000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9F1B33A-AAB4-6855-5A16-58AC0E777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GB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60DC4A1-E6A6-8041-041A-8FF687ED1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53600" y="6356350"/>
            <a:ext cx="1600200" cy="41630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487F32B-FE2B-41D4-A9F2-1648242960A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66637BE5-B1F3-7D7B-729B-F313B5D7A769}"/>
              </a:ext>
            </a:extLst>
          </p:cNvPr>
          <p:cNvSpPr/>
          <p:nvPr userDrawn="1"/>
        </p:nvSpPr>
        <p:spPr>
          <a:xfrm>
            <a:off x="838200" y="2143125"/>
            <a:ext cx="10515600" cy="3386136"/>
          </a:xfrm>
          <a:prstGeom prst="roundRect">
            <a:avLst>
              <a:gd name="adj" fmla="val 7947"/>
            </a:avLst>
          </a:prstGeom>
          <a:solidFill>
            <a:srgbClr val="013040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Marcador de texto 35">
            <a:extLst>
              <a:ext uri="{FF2B5EF4-FFF2-40B4-BE49-F238E27FC236}">
                <a16:creationId xmlns:a16="http://schemas.microsoft.com/office/drawing/2014/main" id="{9491B025-B8BB-ABFD-5ED1-8D36FBDF07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5026" y="2424113"/>
            <a:ext cx="4830949" cy="284162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rgbClr val="9ACA3C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gl-ES" dirty="0"/>
              <a:t>Content 1</a:t>
            </a:r>
          </a:p>
        </p:txBody>
      </p:sp>
      <p:sp>
        <p:nvSpPr>
          <p:cNvPr id="14" name="Marcador de texto 40">
            <a:extLst>
              <a:ext uri="{FF2B5EF4-FFF2-40B4-BE49-F238E27FC236}">
                <a16:creationId xmlns:a16="http://schemas.microsoft.com/office/drawing/2014/main" id="{E18410E5-D754-4835-751C-B1706B13EAB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65026" y="2989262"/>
            <a:ext cx="4830949" cy="2287587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DM Sans" pitchFamily="2" charset="77"/>
              </a:defRPr>
            </a:lvl2pPr>
            <a:lvl3pPr marL="9144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DM Sans" pitchFamily="2" charset="77"/>
              </a:defRPr>
            </a:lvl3pPr>
            <a:lvl4pPr marL="13716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DM Sans" pitchFamily="2" charset="77"/>
              </a:defRPr>
            </a:lvl4pPr>
            <a:lvl5pPr marL="18288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DM Sans" pitchFamily="2" charset="77"/>
              </a:defRPr>
            </a:lvl5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modify</a:t>
            </a:r>
            <a:endParaRPr lang="gl-ES" dirty="0"/>
          </a:p>
        </p:txBody>
      </p:sp>
      <p:sp>
        <p:nvSpPr>
          <p:cNvPr id="15" name="Marcador de texto 35">
            <a:extLst>
              <a:ext uri="{FF2B5EF4-FFF2-40B4-BE49-F238E27FC236}">
                <a16:creationId xmlns:a16="http://schemas.microsoft.com/office/drawing/2014/main" id="{0A27BA91-9142-C6A5-E42D-6FF057321D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6000" y="2424113"/>
            <a:ext cx="4830949" cy="284162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rgbClr val="9ACA3C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gl-ES" dirty="0"/>
              <a:t>Content 2</a:t>
            </a:r>
          </a:p>
        </p:txBody>
      </p:sp>
      <p:sp>
        <p:nvSpPr>
          <p:cNvPr id="16" name="Marcador de texto 40">
            <a:extLst>
              <a:ext uri="{FF2B5EF4-FFF2-40B4-BE49-F238E27FC236}">
                <a16:creationId xmlns:a16="http://schemas.microsoft.com/office/drawing/2014/main" id="{7AE3758D-F901-43F8-EA50-44D1DEA3416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0" y="2989262"/>
            <a:ext cx="4830949" cy="2287587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DM Sans" pitchFamily="2" charset="77"/>
              </a:defRPr>
            </a:lvl2pPr>
            <a:lvl3pPr marL="9144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DM Sans" pitchFamily="2" charset="77"/>
              </a:defRPr>
            </a:lvl3pPr>
            <a:lvl4pPr marL="13716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DM Sans" pitchFamily="2" charset="77"/>
              </a:defRPr>
            </a:lvl4pPr>
            <a:lvl5pPr marL="18288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DM Sans" pitchFamily="2" charset="77"/>
              </a:defRPr>
            </a:lvl5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modify</a:t>
            </a:r>
            <a:endParaRPr lang="gl-ES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E305BCF-5102-1B13-5533-72571D7146CB}"/>
              </a:ext>
            </a:extLst>
          </p:cNvPr>
          <p:cNvGrpSpPr/>
          <p:nvPr userDrawn="1"/>
        </p:nvGrpSpPr>
        <p:grpSpPr>
          <a:xfrm>
            <a:off x="3201519" y="6188675"/>
            <a:ext cx="5728003" cy="532800"/>
            <a:chOff x="3095957" y="5044390"/>
            <a:chExt cx="5728003" cy="532800"/>
          </a:xfrm>
        </p:grpSpPr>
        <p:pic>
          <p:nvPicPr>
            <p:cNvPr id="4" name="Picture 3" descr="A logo of a fish&#10;&#10;AI-generated content may be incorrect.">
              <a:extLst>
                <a:ext uri="{FF2B5EF4-FFF2-40B4-BE49-F238E27FC236}">
                  <a16:creationId xmlns:a16="http://schemas.microsoft.com/office/drawing/2014/main" id="{185768DE-2934-DDAA-A60F-6220B6BACF1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1251" y="5048213"/>
              <a:ext cx="652709" cy="459314"/>
            </a:xfrm>
            <a:prstGeom prst="rect">
              <a:avLst/>
            </a:prstGeom>
          </p:spPr>
        </p:pic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FC0D0106-4AD7-653D-D3B3-A7865799B2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095957" y="5044390"/>
              <a:ext cx="4104982" cy="532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61957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eau, plein air, ciel, nature&#10;&#10;Le contenu généré par l’IA peut être incorrect.">
            <a:extLst>
              <a:ext uri="{FF2B5EF4-FFF2-40B4-BE49-F238E27FC236}">
                <a16:creationId xmlns:a16="http://schemas.microsoft.com/office/drawing/2014/main" id="{C7FDFEC9-FC76-34EF-D004-8A2FCC106A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1D4DD00-63E1-BC88-10A3-22E3A04674C4}"/>
              </a:ext>
            </a:extLst>
          </p:cNvPr>
          <p:cNvSpPr/>
          <p:nvPr userDrawn="1"/>
        </p:nvSpPr>
        <p:spPr>
          <a:xfrm>
            <a:off x="19050" y="-17462"/>
            <a:ext cx="12192000" cy="6858000"/>
          </a:xfrm>
          <a:prstGeom prst="rect">
            <a:avLst/>
          </a:prstGeom>
          <a:solidFill>
            <a:srgbClr val="000000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9F1B33A-AAB4-6855-5A16-58AC0E7774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Contact us</a:t>
            </a:r>
            <a:endParaRPr lang="en-GB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60DC4A1-E6A6-8041-041A-8FF687ED1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29774" y="6356350"/>
            <a:ext cx="172402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487F32B-FE2B-41D4-A9F2-1648242960A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Google Shape;730;p57">
            <a:extLst>
              <a:ext uri="{FF2B5EF4-FFF2-40B4-BE49-F238E27FC236}">
                <a16:creationId xmlns:a16="http://schemas.microsoft.com/office/drawing/2014/main" id="{5B421855-8DB0-E29F-528B-0001EAB84F90}"/>
              </a:ext>
            </a:extLst>
          </p:cNvPr>
          <p:cNvSpPr/>
          <p:nvPr userDrawn="1"/>
        </p:nvSpPr>
        <p:spPr>
          <a:xfrm>
            <a:off x="2228847" y="2554669"/>
            <a:ext cx="7734298" cy="2242185"/>
          </a:xfrm>
          <a:prstGeom prst="roundRect">
            <a:avLst>
              <a:gd name="adj" fmla="val 7745"/>
            </a:avLst>
          </a:prstGeom>
          <a:solidFill>
            <a:schemeClr val="lt1"/>
          </a:solidFill>
          <a:ln w="19050">
            <a:solidFill>
              <a:srgbClr val="013040"/>
            </a:solidFill>
          </a:ln>
          <a:effectLst>
            <a:outerShdw blurRad="927100" dist="101600" dir="5400000" sx="90000" sy="90000" algn="ctr" rotWithShape="0">
              <a:srgbClr val="93A4CB">
                <a:alpha val="45882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accent1"/>
              </a:solidFill>
              <a:latin typeface="DM Sans" pitchFamily="2" charset="0"/>
              <a:ea typeface="Lexend Deca Light"/>
              <a:cs typeface="Lexend Deca Light"/>
              <a:sym typeface="Lexend Deca Light"/>
            </a:endParaRPr>
          </a:p>
        </p:txBody>
      </p:sp>
      <p:sp>
        <p:nvSpPr>
          <p:cNvPr id="8" name="Google Shape;735;p57">
            <a:extLst>
              <a:ext uri="{FF2B5EF4-FFF2-40B4-BE49-F238E27FC236}">
                <a16:creationId xmlns:a16="http://schemas.microsoft.com/office/drawing/2014/main" id="{05422DA8-FE3F-70AD-39ED-1EE8B4B41D47}"/>
              </a:ext>
            </a:extLst>
          </p:cNvPr>
          <p:cNvSpPr/>
          <p:nvPr userDrawn="1"/>
        </p:nvSpPr>
        <p:spPr>
          <a:xfrm rot="16200000">
            <a:off x="3041334" y="1742187"/>
            <a:ext cx="2242185" cy="3867150"/>
          </a:xfrm>
          <a:prstGeom prst="round2SameRect">
            <a:avLst>
              <a:gd name="adj1" fmla="val 8368"/>
              <a:gd name="adj2" fmla="val 0"/>
            </a:avLst>
          </a:prstGeom>
          <a:solidFill>
            <a:schemeClr val="bg1"/>
          </a:solidFill>
          <a:ln w="19050">
            <a:solidFill>
              <a:srgbClr val="013040"/>
            </a:solidFill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DM Sans" pitchFamily="2" charset="0"/>
              <a:ea typeface="Lexend Deca Light"/>
              <a:cs typeface="Lexend Deca Light"/>
              <a:sym typeface="Lexend Deca Light"/>
            </a:endParaRPr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D86822A3-7D71-669A-EE6B-00A3F4748B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3495" y="2828026"/>
            <a:ext cx="3581401" cy="173392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fr-FR" dirty="0"/>
          </a:p>
        </p:txBody>
      </p:sp>
      <p:sp>
        <p:nvSpPr>
          <p:cNvPr id="19" name="Marcador de texto 40">
            <a:extLst>
              <a:ext uri="{FF2B5EF4-FFF2-40B4-BE49-F238E27FC236}">
                <a16:creationId xmlns:a16="http://schemas.microsoft.com/office/drawing/2014/main" id="{463416A9-FC3B-5BAB-86DC-E3E83D89C45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48394" y="2828026"/>
            <a:ext cx="3573653" cy="1733928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rgbClr val="013040"/>
                </a:solidFill>
                <a:latin typeface="+mj-lt"/>
              </a:defRPr>
            </a:lvl1pPr>
            <a:lvl2pPr marL="4572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DM Sans" pitchFamily="2" charset="77"/>
              </a:defRPr>
            </a:lvl2pPr>
            <a:lvl3pPr marL="9144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DM Sans" pitchFamily="2" charset="77"/>
              </a:defRPr>
            </a:lvl3pPr>
            <a:lvl4pPr marL="13716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DM Sans" pitchFamily="2" charset="77"/>
              </a:defRPr>
            </a:lvl4pPr>
            <a:lvl5pPr marL="18288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DM Sans" pitchFamily="2" charset="77"/>
              </a:defRPr>
            </a:lvl5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modify</a:t>
            </a:r>
            <a:endParaRPr lang="gl-E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1E6ED44-CFC5-CC14-26DA-05A13D8EB2D0}"/>
              </a:ext>
            </a:extLst>
          </p:cNvPr>
          <p:cNvGrpSpPr/>
          <p:nvPr userDrawn="1"/>
        </p:nvGrpSpPr>
        <p:grpSpPr>
          <a:xfrm>
            <a:off x="3201519" y="6188675"/>
            <a:ext cx="5728003" cy="532800"/>
            <a:chOff x="3095957" y="5044390"/>
            <a:chExt cx="5728003" cy="532800"/>
          </a:xfrm>
        </p:grpSpPr>
        <p:pic>
          <p:nvPicPr>
            <p:cNvPr id="5" name="Picture 4" descr="A logo of a fish&#10;&#10;AI-generated content may be incorrect.">
              <a:extLst>
                <a:ext uri="{FF2B5EF4-FFF2-40B4-BE49-F238E27FC236}">
                  <a16:creationId xmlns:a16="http://schemas.microsoft.com/office/drawing/2014/main" id="{1482FD43-EB19-F824-8D47-B3F3140930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1251" y="5048213"/>
              <a:ext cx="652709" cy="459314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C20C3261-CB18-CCC3-2D89-F839E6E21B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095957" y="5044390"/>
              <a:ext cx="4104982" cy="532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94453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CBC221F0-D5D6-46DF-2D48-4E2A6C6D7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6D6EC87-BE4C-B9B7-49C2-2D3E4F51B5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A15FAED-ED27-9C94-1959-0718AD6D9D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7368A14-29EF-4EF1-B2BF-4A21D3AECD99}" type="datetimeFigureOut">
              <a:rPr lang="en-GB" smtClean="0"/>
              <a:t>21/11/2025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D88117C-8B07-CA9E-76F1-A46D5E45F6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50B5899-E061-2C98-11CF-E8AEE10C3B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487F32B-FE2B-41D4-A9F2-1648242960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3015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.svg"/><Relationship Id="rId18" Type="http://schemas.openxmlformats.org/officeDocument/2006/relationships/image" Target="../media/image35.png"/><Relationship Id="rId26" Type="http://schemas.openxmlformats.org/officeDocument/2006/relationships/image" Target="../media/image43.png"/><Relationship Id="rId39" Type="http://schemas.openxmlformats.org/officeDocument/2006/relationships/image" Target="../media/image56.svg"/><Relationship Id="rId21" Type="http://schemas.openxmlformats.org/officeDocument/2006/relationships/image" Target="../media/image38.svg"/><Relationship Id="rId34" Type="http://schemas.openxmlformats.org/officeDocument/2006/relationships/image" Target="../media/image51.png"/><Relationship Id="rId42" Type="http://schemas.openxmlformats.org/officeDocument/2006/relationships/image" Target="../media/image59.png"/><Relationship Id="rId47" Type="http://schemas.openxmlformats.org/officeDocument/2006/relationships/image" Target="../media/image64.svg"/><Relationship Id="rId50" Type="http://schemas.openxmlformats.org/officeDocument/2006/relationships/image" Target="../media/image67.png"/><Relationship Id="rId55" Type="http://schemas.openxmlformats.org/officeDocument/2006/relationships/image" Target="../media/image72.svg"/><Relationship Id="rId7" Type="http://schemas.openxmlformats.org/officeDocument/2006/relationships/image" Target="../media/image24.svg"/><Relationship Id="rId2" Type="http://schemas.openxmlformats.org/officeDocument/2006/relationships/image" Target="../media/image19.png"/><Relationship Id="rId16" Type="http://schemas.openxmlformats.org/officeDocument/2006/relationships/image" Target="../media/image33.png"/><Relationship Id="rId29" Type="http://schemas.openxmlformats.org/officeDocument/2006/relationships/image" Target="../media/image46.svg"/><Relationship Id="rId11" Type="http://schemas.openxmlformats.org/officeDocument/2006/relationships/image" Target="../media/image28.svg"/><Relationship Id="rId24" Type="http://schemas.openxmlformats.org/officeDocument/2006/relationships/image" Target="../media/image41.png"/><Relationship Id="rId32" Type="http://schemas.openxmlformats.org/officeDocument/2006/relationships/image" Target="../media/image49.png"/><Relationship Id="rId37" Type="http://schemas.openxmlformats.org/officeDocument/2006/relationships/image" Target="../media/image54.svg"/><Relationship Id="rId40" Type="http://schemas.openxmlformats.org/officeDocument/2006/relationships/image" Target="../media/image57.png"/><Relationship Id="rId45" Type="http://schemas.openxmlformats.org/officeDocument/2006/relationships/image" Target="../media/image62.svg"/><Relationship Id="rId53" Type="http://schemas.openxmlformats.org/officeDocument/2006/relationships/image" Target="../media/image70.svg"/><Relationship Id="rId5" Type="http://schemas.openxmlformats.org/officeDocument/2006/relationships/image" Target="../media/image22.svg"/><Relationship Id="rId10" Type="http://schemas.openxmlformats.org/officeDocument/2006/relationships/image" Target="../media/image27.png"/><Relationship Id="rId19" Type="http://schemas.openxmlformats.org/officeDocument/2006/relationships/image" Target="../media/image36.svg"/><Relationship Id="rId31" Type="http://schemas.openxmlformats.org/officeDocument/2006/relationships/image" Target="../media/image48.svg"/><Relationship Id="rId44" Type="http://schemas.openxmlformats.org/officeDocument/2006/relationships/image" Target="../media/image61.png"/><Relationship Id="rId52" Type="http://schemas.openxmlformats.org/officeDocument/2006/relationships/image" Target="../media/image69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Relationship Id="rId14" Type="http://schemas.openxmlformats.org/officeDocument/2006/relationships/image" Target="../media/image31.png"/><Relationship Id="rId22" Type="http://schemas.openxmlformats.org/officeDocument/2006/relationships/image" Target="../media/image39.png"/><Relationship Id="rId27" Type="http://schemas.openxmlformats.org/officeDocument/2006/relationships/image" Target="../media/image44.svg"/><Relationship Id="rId30" Type="http://schemas.openxmlformats.org/officeDocument/2006/relationships/image" Target="../media/image47.png"/><Relationship Id="rId35" Type="http://schemas.openxmlformats.org/officeDocument/2006/relationships/image" Target="../media/image52.svg"/><Relationship Id="rId43" Type="http://schemas.openxmlformats.org/officeDocument/2006/relationships/image" Target="../media/image60.svg"/><Relationship Id="rId48" Type="http://schemas.openxmlformats.org/officeDocument/2006/relationships/image" Target="../media/image65.png"/><Relationship Id="rId8" Type="http://schemas.openxmlformats.org/officeDocument/2006/relationships/image" Target="../media/image25.png"/><Relationship Id="rId51" Type="http://schemas.openxmlformats.org/officeDocument/2006/relationships/image" Target="../media/image68.svg"/><Relationship Id="rId3" Type="http://schemas.openxmlformats.org/officeDocument/2006/relationships/image" Target="../media/image20.svg"/><Relationship Id="rId12" Type="http://schemas.openxmlformats.org/officeDocument/2006/relationships/image" Target="../media/image29.png"/><Relationship Id="rId17" Type="http://schemas.openxmlformats.org/officeDocument/2006/relationships/image" Target="../media/image34.svg"/><Relationship Id="rId25" Type="http://schemas.openxmlformats.org/officeDocument/2006/relationships/image" Target="../media/image42.svg"/><Relationship Id="rId33" Type="http://schemas.openxmlformats.org/officeDocument/2006/relationships/image" Target="../media/image50.svg"/><Relationship Id="rId38" Type="http://schemas.openxmlformats.org/officeDocument/2006/relationships/image" Target="../media/image55.png"/><Relationship Id="rId46" Type="http://schemas.openxmlformats.org/officeDocument/2006/relationships/image" Target="../media/image63.png"/><Relationship Id="rId20" Type="http://schemas.openxmlformats.org/officeDocument/2006/relationships/image" Target="../media/image37.png"/><Relationship Id="rId41" Type="http://schemas.openxmlformats.org/officeDocument/2006/relationships/image" Target="../media/image58.svg"/><Relationship Id="rId54" Type="http://schemas.openxmlformats.org/officeDocument/2006/relationships/image" Target="../media/image7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15" Type="http://schemas.openxmlformats.org/officeDocument/2006/relationships/image" Target="../media/image32.svg"/><Relationship Id="rId23" Type="http://schemas.openxmlformats.org/officeDocument/2006/relationships/image" Target="../media/image40.svg"/><Relationship Id="rId28" Type="http://schemas.openxmlformats.org/officeDocument/2006/relationships/image" Target="../media/image45.png"/><Relationship Id="rId36" Type="http://schemas.openxmlformats.org/officeDocument/2006/relationships/image" Target="../media/image53.png"/><Relationship Id="rId49" Type="http://schemas.openxmlformats.org/officeDocument/2006/relationships/image" Target="../media/image66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sv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g"/><Relationship Id="rId3" Type="http://schemas.openxmlformats.org/officeDocument/2006/relationships/image" Target="../media/image2.jpeg"/><Relationship Id="rId7" Type="http://schemas.openxmlformats.org/officeDocument/2006/relationships/image" Target="../media/image77.jp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6.jpeg"/><Relationship Id="rId5" Type="http://schemas.openxmlformats.org/officeDocument/2006/relationships/image" Target="../media/image75.jpg"/><Relationship Id="rId4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0.jpg"/><Relationship Id="rId7" Type="http://schemas.openxmlformats.org/officeDocument/2006/relationships/image" Target="../media/image84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3.jpg"/><Relationship Id="rId5" Type="http://schemas.openxmlformats.org/officeDocument/2006/relationships/image" Target="../media/image82.jpeg"/><Relationship Id="rId4" Type="http://schemas.openxmlformats.org/officeDocument/2006/relationships/image" Target="../media/image81.jpeg"/><Relationship Id="rId9" Type="http://schemas.openxmlformats.org/officeDocument/2006/relationships/image" Target="../media/image86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D926AD-937F-B0A4-DD35-F7DE7C1782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06240" y="2095019"/>
            <a:ext cx="7421455" cy="2387600"/>
          </a:xfrm>
        </p:spPr>
        <p:txBody>
          <a:bodyPr>
            <a:normAutofit/>
          </a:bodyPr>
          <a:lstStyle/>
          <a:p>
            <a:pPr algn="l"/>
            <a:r>
              <a:rPr lang="en-GB" b="1" noProof="0" dirty="0"/>
              <a:t>Smart4Sea</a:t>
            </a:r>
            <a:br>
              <a:rPr lang="en-GB" b="1" noProof="0" dirty="0"/>
            </a:br>
            <a:r>
              <a:rPr lang="en-GB" sz="2500" dirty="0"/>
              <a:t>Bosting</a:t>
            </a:r>
            <a:r>
              <a:rPr lang="es-ES" sz="2500" dirty="0"/>
              <a:t> </a:t>
            </a:r>
            <a:r>
              <a:rPr lang="es-ES" sz="2500" dirty="0" err="1"/>
              <a:t>the</a:t>
            </a:r>
            <a:r>
              <a:rPr lang="es-ES" sz="2500" dirty="0"/>
              <a:t> </a:t>
            </a:r>
            <a:r>
              <a:rPr lang="es-ES" sz="2500" dirty="0" err="1"/>
              <a:t>environmental</a:t>
            </a:r>
            <a:r>
              <a:rPr lang="es-ES" sz="2500" dirty="0"/>
              <a:t> </a:t>
            </a:r>
            <a:r>
              <a:rPr lang="es-ES" sz="2500" dirty="0" err="1"/>
              <a:t>traceability</a:t>
            </a:r>
            <a:r>
              <a:rPr lang="es-ES" sz="2500" dirty="0"/>
              <a:t> </a:t>
            </a:r>
            <a:r>
              <a:rPr lang="es-ES" sz="2500" dirty="0" err="1"/>
              <a:t>of</a:t>
            </a:r>
            <a:r>
              <a:rPr lang="es-ES" sz="2500" dirty="0"/>
              <a:t> </a:t>
            </a:r>
            <a:r>
              <a:rPr lang="es-ES" sz="2500" dirty="0" err="1"/>
              <a:t>the</a:t>
            </a:r>
            <a:r>
              <a:rPr lang="es-ES" sz="2500" dirty="0"/>
              <a:t> Atlantic </a:t>
            </a:r>
            <a:r>
              <a:rPr lang="es-ES" sz="2500" dirty="0" err="1"/>
              <a:t>seafood</a:t>
            </a:r>
            <a:r>
              <a:rPr lang="es-ES" sz="2500" dirty="0"/>
              <a:t> sector: sea </a:t>
            </a:r>
            <a:r>
              <a:rPr lang="es-ES" sz="2500" dirty="0" err="1"/>
              <a:t>to</a:t>
            </a:r>
            <a:r>
              <a:rPr lang="es-ES" sz="2500" dirty="0"/>
              <a:t> </a:t>
            </a:r>
            <a:r>
              <a:rPr lang="es-ES" sz="2500" dirty="0" err="1"/>
              <a:t>fork</a:t>
            </a:r>
            <a:r>
              <a:rPr lang="es-ES" sz="2500" dirty="0"/>
              <a:t> </a:t>
            </a:r>
            <a:r>
              <a:rPr lang="es-ES" sz="2500" dirty="0" err="1"/>
              <a:t>transparency</a:t>
            </a:r>
            <a:r>
              <a:rPr lang="es-ES" sz="2500" dirty="0"/>
              <a:t> and </a:t>
            </a:r>
            <a:r>
              <a:rPr lang="es-ES" sz="2500" dirty="0" err="1"/>
              <a:t>consumer</a:t>
            </a:r>
            <a:r>
              <a:rPr lang="es-ES" sz="2500" dirty="0"/>
              <a:t> </a:t>
            </a:r>
            <a:r>
              <a:rPr lang="es-ES" sz="2500" dirty="0" err="1"/>
              <a:t>engagement</a:t>
            </a:r>
            <a:endParaRPr lang="en-GB" sz="2500" b="1" noProof="0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22FBDE3-9C6F-E829-4A50-BB7702F93C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049355"/>
            <a:ext cx="9144000" cy="1655762"/>
          </a:xfrm>
        </p:spPr>
        <p:txBody>
          <a:bodyPr/>
          <a:lstStyle/>
          <a:p>
            <a:r>
              <a:rPr lang="en-GB" noProof="0" dirty="0"/>
              <a:t>Date</a:t>
            </a:r>
            <a:br>
              <a:rPr lang="en-GB" noProof="0" dirty="0"/>
            </a:br>
            <a:r>
              <a:rPr lang="en-GB" noProof="0" dirty="0"/>
              <a:t>Place</a:t>
            </a:r>
            <a:endParaRPr lang="en-GB" dirty="0"/>
          </a:p>
        </p:txBody>
      </p:sp>
      <p:pic>
        <p:nvPicPr>
          <p:cNvPr id="5" name="Image 4" descr="Une image contenant texte, Police, capture d’écran, Graphique&#10;&#10;Le contenu généré par l’IA peut être incorrect.">
            <a:extLst>
              <a:ext uri="{FF2B5EF4-FFF2-40B4-BE49-F238E27FC236}">
                <a16:creationId xmlns:a16="http://schemas.microsoft.com/office/drawing/2014/main" id="{7B1401FB-7134-7960-A6A6-31BCD31B1A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18"/>
          <a:stretch>
            <a:fillRect/>
          </a:stretch>
        </p:blipFill>
        <p:spPr>
          <a:xfrm>
            <a:off x="2911619" y="264347"/>
            <a:ext cx="6368761" cy="922000"/>
          </a:xfrm>
          <a:prstGeom prst="rect">
            <a:avLst/>
          </a:prstGeom>
        </p:spPr>
      </p:pic>
      <p:pic>
        <p:nvPicPr>
          <p:cNvPr id="6" name="Picture 5" descr="A logo of a fish&#10;&#10;AI-generated content may be incorrect.">
            <a:extLst>
              <a:ext uri="{FF2B5EF4-FFF2-40B4-BE49-F238E27FC236}">
                <a16:creationId xmlns:a16="http://schemas.microsoft.com/office/drawing/2014/main" id="{AAE23A11-5BEB-6B4D-6BF1-8146BE44F3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642" y="2703989"/>
            <a:ext cx="2060558" cy="145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7028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llipse 8">
            <a:extLst>
              <a:ext uri="{FF2B5EF4-FFF2-40B4-BE49-F238E27FC236}">
                <a16:creationId xmlns:a16="http://schemas.microsoft.com/office/drawing/2014/main" id="{615ADF69-F1CF-B64A-47C4-696C00089464}"/>
              </a:ext>
            </a:extLst>
          </p:cNvPr>
          <p:cNvSpPr/>
          <p:nvPr/>
        </p:nvSpPr>
        <p:spPr>
          <a:xfrm>
            <a:off x="5195885" y="3341370"/>
            <a:ext cx="1800225" cy="180022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1388B5F2-5DDA-6BDD-517D-62B7D0724CD7}"/>
              </a:ext>
            </a:extLst>
          </p:cNvPr>
          <p:cNvSpPr/>
          <p:nvPr/>
        </p:nvSpPr>
        <p:spPr>
          <a:xfrm>
            <a:off x="2147885" y="3341370"/>
            <a:ext cx="1800225" cy="180022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D2F9B016-8EAD-E488-A617-BA4B2B800187}"/>
              </a:ext>
            </a:extLst>
          </p:cNvPr>
          <p:cNvSpPr/>
          <p:nvPr/>
        </p:nvSpPr>
        <p:spPr>
          <a:xfrm>
            <a:off x="8243890" y="3341369"/>
            <a:ext cx="1800225" cy="1800225"/>
          </a:xfrm>
          <a:prstGeom prst="ellipse">
            <a:avLst/>
          </a:prstGeom>
          <a:solidFill>
            <a:srgbClr val="9ACA3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0E9C709-8337-21E2-D252-E31AA9CAD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34853CF-52BD-D035-DC39-3E62DC202B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515599" cy="1425575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7" name="Graphique 6" descr="Loupe avec un remplissage uni">
            <a:extLst>
              <a:ext uri="{FF2B5EF4-FFF2-40B4-BE49-F238E27FC236}">
                <a16:creationId xmlns:a16="http://schemas.microsoft.com/office/drawing/2014/main" id="{8A00D502-2137-CA06-2DA5-9A6298DE333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5638797" y="3784281"/>
            <a:ext cx="914400" cy="914400"/>
          </a:xfrm>
          <a:prstGeom prst="rect">
            <a:avLst/>
          </a:prstGeom>
        </p:spPr>
      </p:pic>
      <p:pic>
        <p:nvPicPr>
          <p:cNvPr id="12" name="Graphique 11" descr="Robot contour">
            <a:extLst>
              <a:ext uri="{FF2B5EF4-FFF2-40B4-BE49-F238E27FC236}">
                <a16:creationId xmlns:a16="http://schemas.microsoft.com/office/drawing/2014/main" id="{D971025B-2364-3A41-D802-6A3E303482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90797" y="3784281"/>
            <a:ext cx="914400" cy="914400"/>
          </a:xfrm>
          <a:prstGeom prst="rect">
            <a:avLst/>
          </a:prstGeom>
        </p:spPr>
      </p:pic>
      <p:pic>
        <p:nvPicPr>
          <p:cNvPr id="14" name="Graphique 13" descr="Éoliennes contour">
            <a:extLst>
              <a:ext uri="{FF2B5EF4-FFF2-40B4-BE49-F238E27FC236}">
                <a16:creationId xmlns:a16="http://schemas.microsoft.com/office/drawing/2014/main" id="{FA34DDB1-927B-9C84-EB63-BDE49FE820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86803" y="3784281"/>
            <a:ext cx="914400" cy="914400"/>
          </a:xfrm>
          <a:prstGeom prst="rect">
            <a:avLst/>
          </a:prstGeom>
        </p:spPr>
      </p:pic>
      <p:sp>
        <p:nvSpPr>
          <p:cNvPr id="16" name="Marcador de contenido 3">
            <a:extLst>
              <a:ext uri="{FF2B5EF4-FFF2-40B4-BE49-F238E27FC236}">
                <a16:creationId xmlns:a16="http://schemas.microsoft.com/office/drawing/2014/main" id="{2F2BF02D-852E-5120-7ADB-9153A07B0E4D}"/>
              </a:ext>
            </a:extLst>
          </p:cNvPr>
          <p:cNvSpPr txBox="1">
            <a:spLocks/>
          </p:cNvSpPr>
          <p:nvPr/>
        </p:nvSpPr>
        <p:spPr>
          <a:xfrm>
            <a:off x="1754108" y="5316135"/>
            <a:ext cx="2587777" cy="515938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i="1" kern="1200">
                <a:solidFill>
                  <a:schemeClr val="bg1"/>
                </a:solidFill>
                <a:latin typeface="DM Sans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DM Sans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DM Sans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DM Sans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DM Sans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gl-E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M Sans" pitchFamily="2" charset="77"/>
                <a:ea typeface="+mn-ea"/>
                <a:cs typeface="+mn-cs"/>
              </a:rPr>
              <a:t>Text</a:t>
            </a:r>
          </a:p>
        </p:txBody>
      </p:sp>
      <p:sp>
        <p:nvSpPr>
          <p:cNvPr id="17" name="Marcador de contenido 3">
            <a:extLst>
              <a:ext uri="{FF2B5EF4-FFF2-40B4-BE49-F238E27FC236}">
                <a16:creationId xmlns:a16="http://schemas.microsoft.com/office/drawing/2014/main" id="{23C1D923-1356-D5F5-296C-621E7F1EE747}"/>
              </a:ext>
            </a:extLst>
          </p:cNvPr>
          <p:cNvSpPr txBox="1">
            <a:spLocks/>
          </p:cNvSpPr>
          <p:nvPr/>
        </p:nvSpPr>
        <p:spPr>
          <a:xfrm>
            <a:off x="7850117" y="5316135"/>
            <a:ext cx="2587777" cy="515938"/>
          </a:xfrm>
          <a:prstGeom prst="roundRect">
            <a:avLst>
              <a:gd name="adj" fmla="val 50000"/>
            </a:avLst>
          </a:prstGeom>
          <a:solidFill>
            <a:srgbClr val="9ACA3C"/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i="1" kern="1200">
                <a:solidFill>
                  <a:schemeClr val="bg1"/>
                </a:solidFill>
                <a:latin typeface="DM Sans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DM Sans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DM Sans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DM Sans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DM Sans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gl-E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M Sans" pitchFamily="2" charset="77"/>
                <a:ea typeface="+mn-ea"/>
                <a:cs typeface="+mn-cs"/>
              </a:rPr>
              <a:t>Text</a:t>
            </a:r>
          </a:p>
        </p:txBody>
      </p:sp>
      <p:sp>
        <p:nvSpPr>
          <p:cNvPr id="18" name="Marcador de contenido 3">
            <a:extLst>
              <a:ext uri="{FF2B5EF4-FFF2-40B4-BE49-F238E27FC236}">
                <a16:creationId xmlns:a16="http://schemas.microsoft.com/office/drawing/2014/main" id="{36D3EE01-653D-46AD-8444-A3BE618B85E4}"/>
              </a:ext>
            </a:extLst>
          </p:cNvPr>
          <p:cNvSpPr txBox="1">
            <a:spLocks/>
          </p:cNvSpPr>
          <p:nvPr/>
        </p:nvSpPr>
        <p:spPr>
          <a:xfrm>
            <a:off x="4802112" y="5316135"/>
            <a:ext cx="2587777" cy="515938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i="1" kern="1200">
                <a:solidFill>
                  <a:schemeClr val="bg1"/>
                </a:solidFill>
                <a:latin typeface="DM Sans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DM Sans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DM Sans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DM Sans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DM Sans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gl-E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M Sans" pitchFamily="2" charset="77"/>
                <a:ea typeface="+mn-ea"/>
                <a:cs typeface="+mn-cs"/>
              </a:rPr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5590747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3CD2EB-BE88-66F4-84AA-B65D7BEA21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96B111-2A1F-9B03-BB74-C1ACDA9E9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llipse 9">
            <a:extLst>
              <a:ext uri="{FF2B5EF4-FFF2-40B4-BE49-F238E27FC236}">
                <a16:creationId xmlns:a16="http://schemas.microsoft.com/office/drawing/2014/main" id="{0517CA4D-7DF4-0E03-40E5-E846C1C91E25}"/>
              </a:ext>
            </a:extLst>
          </p:cNvPr>
          <p:cNvSpPr/>
          <p:nvPr/>
        </p:nvSpPr>
        <p:spPr>
          <a:xfrm>
            <a:off x="268160" y="1874441"/>
            <a:ext cx="3713764" cy="16896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ángulo 15">
            <a:extLst>
              <a:ext uri="{FF2B5EF4-FFF2-40B4-BE49-F238E27FC236}">
                <a16:creationId xmlns:a16="http://schemas.microsoft.com/office/drawing/2014/main" id="{D633E43B-CA08-7844-89DE-D13471A27E56}"/>
              </a:ext>
            </a:extLst>
          </p:cNvPr>
          <p:cNvSpPr/>
          <p:nvPr/>
        </p:nvSpPr>
        <p:spPr>
          <a:xfrm>
            <a:off x="62833" y="1676532"/>
            <a:ext cx="433138" cy="43484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+mj-lt"/>
              </a:rPr>
              <a:t>1</a:t>
            </a:r>
          </a:p>
        </p:txBody>
      </p:sp>
      <p:sp>
        <p:nvSpPr>
          <p:cNvPr id="15" name="Ellipse 9">
            <a:extLst>
              <a:ext uri="{FF2B5EF4-FFF2-40B4-BE49-F238E27FC236}">
                <a16:creationId xmlns:a16="http://schemas.microsoft.com/office/drawing/2014/main" id="{9A7C8C81-DBA9-28A9-C95C-A60F0D19438C}"/>
              </a:ext>
            </a:extLst>
          </p:cNvPr>
          <p:cNvSpPr/>
          <p:nvPr/>
        </p:nvSpPr>
        <p:spPr>
          <a:xfrm>
            <a:off x="268160" y="4083847"/>
            <a:ext cx="3713764" cy="1689632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ángulo 15">
            <a:extLst>
              <a:ext uri="{FF2B5EF4-FFF2-40B4-BE49-F238E27FC236}">
                <a16:creationId xmlns:a16="http://schemas.microsoft.com/office/drawing/2014/main" id="{071196CF-6E1D-DFF2-68CB-A3FA4A0DFC7E}"/>
              </a:ext>
            </a:extLst>
          </p:cNvPr>
          <p:cNvSpPr/>
          <p:nvPr/>
        </p:nvSpPr>
        <p:spPr>
          <a:xfrm>
            <a:off x="62833" y="3885938"/>
            <a:ext cx="433138" cy="43484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2"/>
                </a:solidFill>
                <a:latin typeface="+mj-lt"/>
              </a:rPr>
              <a:t>4</a:t>
            </a:r>
          </a:p>
        </p:txBody>
      </p:sp>
      <p:sp>
        <p:nvSpPr>
          <p:cNvPr id="20" name="Ellipse 9">
            <a:extLst>
              <a:ext uri="{FF2B5EF4-FFF2-40B4-BE49-F238E27FC236}">
                <a16:creationId xmlns:a16="http://schemas.microsoft.com/office/drawing/2014/main" id="{628B2FF8-8EDF-EC80-BE0B-06B68E1DA926}"/>
              </a:ext>
            </a:extLst>
          </p:cNvPr>
          <p:cNvSpPr/>
          <p:nvPr/>
        </p:nvSpPr>
        <p:spPr>
          <a:xfrm>
            <a:off x="4392578" y="1874441"/>
            <a:ext cx="3713764" cy="168963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ángulo 15">
            <a:extLst>
              <a:ext uri="{FF2B5EF4-FFF2-40B4-BE49-F238E27FC236}">
                <a16:creationId xmlns:a16="http://schemas.microsoft.com/office/drawing/2014/main" id="{FD9C1426-8D7B-4422-AEA4-60A4B0D582BC}"/>
              </a:ext>
            </a:extLst>
          </p:cNvPr>
          <p:cNvSpPr/>
          <p:nvPr/>
        </p:nvSpPr>
        <p:spPr>
          <a:xfrm>
            <a:off x="4187251" y="1676532"/>
            <a:ext cx="433138" cy="43484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+mj-lt"/>
              </a:rPr>
              <a:t>2</a:t>
            </a:r>
          </a:p>
        </p:txBody>
      </p:sp>
      <p:sp>
        <p:nvSpPr>
          <p:cNvPr id="22" name="Ellipse 9">
            <a:extLst>
              <a:ext uri="{FF2B5EF4-FFF2-40B4-BE49-F238E27FC236}">
                <a16:creationId xmlns:a16="http://schemas.microsoft.com/office/drawing/2014/main" id="{CBDD73D6-335F-F174-53D8-1C7159C0FB92}"/>
              </a:ext>
            </a:extLst>
          </p:cNvPr>
          <p:cNvSpPr/>
          <p:nvPr/>
        </p:nvSpPr>
        <p:spPr>
          <a:xfrm>
            <a:off x="4392578" y="4083847"/>
            <a:ext cx="3713764" cy="1689632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ángulo 15">
            <a:extLst>
              <a:ext uri="{FF2B5EF4-FFF2-40B4-BE49-F238E27FC236}">
                <a16:creationId xmlns:a16="http://schemas.microsoft.com/office/drawing/2014/main" id="{24D09595-9213-8175-EA27-59B26FAA3F29}"/>
              </a:ext>
            </a:extLst>
          </p:cNvPr>
          <p:cNvSpPr/>
          <p:nvPr/>
        </p:nvSpPr>
        <p:spPr>
          <a:xfrm>
            <a:off x="4187251" y="3885938"/>
            <a:ext cx="433138" cy="43484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+mj-lt"/>
              </a:rPr>
              <a:t>5</a:t>
            </a:r>
          </a:p>
        </p:txBody>
      </p:sp>
      <p:sp>
        <p:nvSpPr>
          <p:cNvPr id="24" name="Ellipse 9">
            <a:extLst>
              <a:ext uri="{FF2B5EF4-FFF2-40B4-BE49-F238E27FC236}">
                <a16:creationId xmlns:a16="http://schemas.microsoft.com/office/drawing/2014/main" id="{DCAFC076-C9D6-7189-B101-7319D4E6FEB7}"/>
              </a:ext>
            </a:extLst>
          </p:cNvPr>
          <p:cNvSpPr/>
          <p:nvPr/>
        </p:nvSpPr>
        <p:spPr>
          <a:xfrm>
            <a:off x="8446337" y="1874441"/>
            <a:ext cx="3713764" cy="1689632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ángulo 15">
            <a:extLst>
              <a:ext uri="{FF2B5EF4-FFF2-40B4-BE49-F238E27FC236}">
                <a16:creationId xmlns:a16="http://schemas.microsoft.com/office/drawing/2014/main" id="{C220AFC7-BED0-1A96-A17A-A041FA28C957}"/>
              </a:ext>
            </a:extLst>
          </p:cNvPr>
          <p:cNvSpPr/>
          <p:nvPr/>
        </p:nvSpPr>
        <p:spPr>
          <a:xfrm>
            <a:off x="8241010" y="1676532"/>
            <a:ext cx="433138" cy="434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+mj-lt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683278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EA114-36C6-36DD-6961-787377589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53DCD7-4010-76AA-7CEB-311CFF5054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5257801" cy="3889375"/>
          </a:xfrm>
        </p:spPr>
        <p:txBody>
          <a:bodyPr/>
          <a:lstStyle/>
          <a:p>
            <a:endParaRPr lang="en-GB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4F98960-66B4-1192-15AA-2CA4F0B4129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22200806"/>
              </p:ext>
            </p:extLst>
          </p:nvPr>
        </p:nvGraphicFramePr>
        <p:xfrm>
          <a:off x="6370319" y="2042160"/>
          <a:ext cx="5420323" cy="34703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555879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C228F3-22A7-943E-B69F-0CBCB09286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E9DBA-D950-5C13-239C-951D6937E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5BC898-E0FD-01E7-C9E4-D7E1141708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5257801" cy="3889375"/>
          </a:xfrm>
        </p:spPr>
        <p:txBody>
          <a:bodyPr/>
          <a:lstStyle/>
          <a:p>
            <a:endParaRPr lang="en-GB" dirty="0"/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1DFDA437-B9DF-D978-5AFD-3841BC5F24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737077"/>
              </p:ext>
            </p:extLst>
          </p:nvPr>
        </p:nvGraphicFramePr>
        <p:xfrm>
          <a:off x="6430504" y="2068254"/>
          <a:ext cx="5090936" cy="34041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561510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B04A3-9C98-4553-9DE4-3A9A94BAC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(Provisional) colours you can use</a:t>
            </a:r>
          </a:p>
        </p:txBody>
      </p:sp>
      <p:sp>
        <p:nvSpPr>
          <p:cNvPr id="4" name="Ellipse 9">
            <a:extLst>
              <a:ext uri="{FF2B5EF4-FFF2-40B4-BE49-F238E27FC236}">
                <a16:creationId xmlns:a16="http://schemas.microsoft.com/office/drawing/2014/main" id="{30463A73-6A6E-119D-54B5-EBE50F6B4100}"/>
              </a:ext>
            </a:extLst>
          </p:cNvPr>
          <p:cNvSpPr/>
          <p:nvPr/>
        </p:nvSpPr>
        <p:spPr>
          <a:xfrm>
            <a:off x="838200" y="1573530"/>
            <a:ext cx="1800225" cy="1800225"/>
          </a:xfrm>
          <a:prstGeom prst="ellipse">
            <a:avLst/>
          </a:prstGeom>
          <a:solidFill>
            <a:srgbClr val="0130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Ellipse 9">
            <a:extLst>
              <a:ext uri="{FF2B5EF4-FFF2-40B4-BE49-F238E27FC236}">
                <a16:creationId xmlns:a16="http://schemas.microsoft.com/office/drawing/2014/main" id="{EAA06D29-B9B5-6BBC-880E-4FE9D2B36E6B}"/>
              </a:ext>
            </a:extLst>
          </p:cNvPr>
          <p:cNvSpPr/>
          <p:nvPr/>
        </p:nvSpPr>
        <p:spPr>
          <a:xfrm>
            <a:off x="3784600" y="1573530"/>
            <a:ext cx="1800225" cy="1800225"/>
          </a:xfrm>
          <a:prstGeom prst="ellipse">
            <a:avLst/>
          </a:prstGeom>
          <a:solidFill>
            <a:srgbClr val="9ACA3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Ellipse 9">
            <a:extLst>
              <a:ext uri="{FF2B5EF4-FFF2-40B4-BE49-F238E27FC236}">
                <a16:creationId xmlns:a16="http://schemas.microsoft.com/office/drawing/2014/main" id="{3093C2E1-12B6-175E-158E-99A7860AC4F8}"/>
              </a:ext>
            </a:extLst>
          </p:cNvPr>
          <p:cNvSpPr/>
          <p:nvPr/>
        </p:nvSpPr>
        <p:spPr>
          <a:xfrm>
            <a:off x="6731000" y="1573530"/>
            <a:ext cx="1800225" cy="1800225"/>
          </a:xfrm>
          <a:prstGeom prst="ellipse">
            <a:avLst/>
          </a:prstGeom>
          <a:solidFill>
            <a:srgbClr val="18BAA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Ellipse 9">
            <a:extLst>
              <a:ext uri="{FF2B5EF4-FFF2-40B4-BE49-F238E27FC236}">
                <a16:creationId xmlns:a16="http://schemas.microsoft.com/office/drawing/2014/main" id="{795FE552-9ED1-9B82-496D-7C959A64E9E3}"/>
              </a:ext>
            </a:extLst>
          </p:cNvPr>
          <p:cNvSpPr/>
          <p:nvPr/>
        </p:nvSpPr>
        <p:spPr>
          <a:xfrm>
            <a:off x="9677400" y="1573530"/>
            <a:ext cx="1800225" cy="1800225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496812-5685-40A7-8748-1EA8EFE82ECB}"/>
              </a:ext>
            </a:extLst>
          </p:cNvPr>
          <p:cNvSpPr txBox="1"/>
          <p:nvPr/>
        </p:nvSpPr>
        <p:spPr>
          <a:xfrm>
            <a:off x="838199" y="3474720"/>
            <a:ext cx="180022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Dark Teal</a:t>
            </a:r>
          </a:p>
          <a:p>
            <a:endParaRPr lang="en-GB" b="1" dirty="0"/>
          </a:p>
          <a:p>
            <a:r>
              <a:rPr lang="en-GB" b="1" dirty="0"/>
              <a:t>Hexa</a:t>
            </a:r>
          </a:p>
          <a:p>
            <a:r>
              <a:rPr lang="en-GB" dirty="0"/>
              <a:t>#013040</a:t>
            </a:r>
          </a:p>
          <a:p>
            <a:endParaRPr lang="en-GB" dirty="0"/>
          </a:p>
          <a:p>
            <a:r>
              <a:rPr lang="en-GB" b="1" dirty="0"/>
              <a:t>RGB</a:t>
            </a:r>
          </a:p>
          <a:p>
            <a:r>
              <a:rPr lang="en-GB" dirty="0"/>
              <a:t>R   1</a:t>
            </a:r>
          </a:p>
          <a:p>
            <a:r>
              <a:rPr lang="en-GB" dirty="0"/>
              <a:t>G   48</a:t>
            </a:r>
          </a:p>
          <a:p>
            <a:r>
              <a:rPr lang="en-GB" dirty="0"/>
              <a:t>B   64</a:t>
            </a:r>
          </a:p>
          <a:p>
            <a:pPr algn="ctr"/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000E65-E45F-A541-06CD-58BE63DCF348}"/>
              </a:ext>
            </a:extLst>
          </p:cNvPr>
          <p:cNvSpPr txBox="1"/>
          <p:nvPr/>
        </p:nvSpPr>
        <p:spPr>
          <a:xfrm>
            <a:off x="3784599" y="3474720"/>
            <a:ext cx="180022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9ACA3C"/>
                </a:solidFill>
              </a:rPr>
              <a:t>Lime</a:t>
            </a:r>
          </a:p>
          <a:p>
            <a:endParaRPr lang="en-GB" b="1" dirty="0">
              <a:solidFill>
                <a:srgbClr val="9ACA3C"/>
              </a:solidFill>
            </a:endParaRPr>
          </a:p>
          <a:p>
            <a:r>
              <a:rPr lang="en-GB" b="1" dirty="0">
                <a:solidFill>
                  <a:srgbClr val="9ACA3C"/>
                </a:solidFill>
              </a:rPr>
              <a:t>Hexa</a:t>
            </a:r>
          </a:p>
          <a:p>
            <a:r>
              <a:rPr lang="en-GB" dirty="0">
                <a:solidFill>
                  <a:srgbClr val="9ACA3C"/>
                </a:solidFill>
              </a:rPr>
              <a:t>#9ACA3C</a:t>
            </a:r>
          </a:p>
          <a:p>
            <a:endParaRPr lang="en-GB" dirty="0">
              <a:solidFill>
                <a:srgbClr val="9ACA3C"/>
              </a:solidFill>
            </a:endParaRPr>
          </a:p>
          <a:p>
            <a:r>
              <a:rPr lang="en-GB" b="1" dirty="0">
                <a:solidFill>
                  <a:srgbClr val="9ACA3C"/>
                </a:solidFill>
              </a:rPr>
              <a:t>RGB</a:t>
            </a:r>
          </a:p>
          <a:p>
            <a:r>
              <a:rPr lang="en-GB" dirty="0">
                <a:solidFill>
                  <a:srgbClr val="9ACA3C"/>
                </a:solidFill>
              </a:rPr>
              <a:t>R   154</a:t>
            </a:r>
          </a:p>
          <a:p>
            <a:r>
              <a:rPr lang="en-GB" dirty="0">
                <a:solidFill>
                  <a:srgbClr val="9ACA3C"/>
                </a:solidFill>
              </a:rPr>
              <a:t>G   202</a:t>
            </a:r>
          </a:p>
          <a:p>
            <a:r>
              <a:rPr lang="en-GB" dirty="0">
                <a:solidFill>
                  <a:srgbClr val="9ACA3C"/>
                </a:solidFill>
              </a:rPr>
              <a:t>B   60</a:t>
            </a:r>
          </a:p>
          <a:p>
            <a:pPr algn="ctr"/>
            <a:endParaRPr lang="en-GB" dirty="0">
              <a:solidFill>
                <a:srgbClr val="9ACA3C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75E41C0-FD3C-24E3-5875-33FB48121081}"/>
              </a:ext>
            </a:extLst>
          </p:cNvPr>
          <p:cNvSpPr txBox="1"/>
          <p:nvPr/>
        </p:nvSpPr>
        <p:spPr>
          <a:xfrm>
            <a:off x="6731000" y="3474720"/>
            <a:ext cx="180022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18BAA8"/>
                </a:solidFill>
              </a:rPr>
              <a:t>Teal</a:t>
            </a:r>
          </a:p>
          <a:p>
            <a:endParaRPr lang="en-GB" b="1" dirty="0">
              <a:solidFill>
                <a:srgbClr val="18BAA8"/>
              </a:solidFill>
            </a:endParaRPr>
          </a:p>
          <a:p>
            <a:r>
              <a:rPr lang="en-GB" b="1" dirty="0">
                <a:solidFill>
                  <a:srgbClr val="18BAA8"/>
                </a:solidFill>
              </a:rPr>
              <a:t>Hexa</a:t>
            </a:r>
          </a:p>
          <a:p>
            <a:r>
              <a:rPr lang="en-GB" dirty="0">
                <a:solidFill>
                  <a:srgbClr val="18BAA8"/>
                </a:solidFill>
              </a:rPr>
              <a:t>#18BAA8</a:t>
            </a:r>
          </a:p>
          <a:p>
            <a:endParaRPr lang="en-GB" dirty="0">
              <a:solidFill>
                <a:srgbClr val="18BAA8"/>
              </a:solidFill>
            </a:endParaRPr>
          </a:p>
          <a:p>
            <a:r>
              <a:rPr lang="en-GB" b="1" dirty="0">
                <a:solidFill>
                  <a:srgbClr val="18BAA8"/>
                </a:solidFill>
              </a:rPr>
              <a:t>RGB</a:t>
            </a:r>
          </a:p>
          <a:p>
            <a:r>
              <a:rPr lang="en-GB" dirty="0">
                <a:solidFill>
                  <a:srgbClr val="18BAA8"/>
                </a:solidFill>
              </a:rPr>
              <a:t>R   24</a:t>
            </a:r>
          </a:p>
          <a:p>
            <a:r>
              <a:rPr lang="en-GB" dirty="0">
                <a:solidFill>
                  <a:srgbClr val="18BAA8"/>
                </a:solidFill>
              </a:rPr>
              <a:t>G   186</a:t>
            </a:r>
          </a:p>
          <a:p>
            <a:r>
              <a:rPr lang="en-GB" dirty="0">
                <a:solidFill>
                  <a:srgbClr val="18BAA8"/>
                </a:solidFill>
              </a:rPr>
              <a:t>B   168</a:t>
            </a:r>
          </a:p>
          <a:p>
            <a:pPr algn="ctr"/>
            <a:endParaRPr lang="en-GB" dirty="0">
              <a:solidFill>
                <a:srgbClr val="18BAA8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2BC343D-1BF2-FFA2-744F-824EFD232E29}"/>
              </a:ext>
            </a:extLst>
          </p:cNvPr>
          <p:cNvSpPr txBox="1"/>
          <p:nvPr/>
        </p:nvSpPr>
        <p:spPr>
          <a:xfrm>
            <a:off x="9677400" y="3474720"/>
            <a:ext cx="180022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2">
                    <a:lumMod val="90000"/>
                  </a:schemeClr>
                </a:solidFill>
              </a:rPr>
              <a:t>Light Blue</a:t>
            </a:r>
          </a:p>
          <a:p>
            <a:endParaRPr lang="en-GB" b="1" dirty="0">
              <a:solidFill>
                <a:schemeClr val="bg2">
                  <a:lumMod val="90000"/>
                </a:schemeClr>
              </a:solidFill>
            </a:endParaRPr>
          </a:p>
          <a:p>
            <a:r>
              <a:rPr lang="en-GB" b="1" dirty="0">
                <a:solidFill>
                  <a:schemeClr val="bg2">
                    <a:lumMod val="90000"/>
                  </a:schemeClr>
                </a:solidFill>
              </a:rPr>
              <a:t>Hexa</a:t>
            </a:r>
          </a:p>
          <a:p>
            <a:r>
              <a:rPr lang="en-GB" dirty="0">
                <a:solidFill>
                  <a:schemeClr val="bg2">
                    <a:lumMod val="90000"/>
                  </a:schemeClr>
                </a:solidFill>
              </a:rPr>
              <a:t>#85B2F6</a:t>
            </a:r>
          </a:p>
          <a:p>
            <a:endParaRPr lang="en-GB" dirty="0">
              <a:solidFill>
                <a:schemeClr val="bg2">
                  <a:lumMod val="90000"/>
                </a:schemeClr>
              </a:solidFill>
            </a:endParaRPr>
          </a:p>
          <a:p>
            <a:r>
              <a:rPr lang="en-GB" b="1" dirty="0">
                <a:solidFill>
                  <a:schemeClr val="bg2">
                    <a:lumMod val="90000"/>
                  </a:schemeClr>
                </a:solidFill>
              </a:rPr>
              <a:t>RGB</a:t>
            </a:r>
          </a:p>
          <a:p>
            <a:r>
              <a:rPr lang="en-GB" dirty="0">
                <a:solidFill>
                  <a:schemeClr val="bg2">
                    <a:lumMod val="90000"/>
                  </a:schemeClr>
                </a:solidFill>
              </a:rPr>
              <a:t>R   133</a:t>
            </a:r>
          </a:p>
          <a:p>
            <a:r>
              <a:rPr lang="en-GB" dirty="0">
                <a:solidFill>
                  <a:schemeClr val="bg2">
                    <a:lumMod val="90000"/>
                  </a:schemeClr>
                </a:solidFill>
              </a:rPr>
              <a:t>G   178</a:t>
            </a:r>
          </a:p>
          <a:p>
            <a:r>
              <a:rPr lang="en-GB" dirty="0">
                <a:solidFill>
                  <a:schemeClr val="bg2">
                    <a:lumMod val="90000"/>
                  </a:schemeClr>
                </a:solidFill>
              </a:rPr>
              <a:t>B   246</a:t>
            </a:r>
          </a:p>
          <a:p>
            <a:pPr algn="ctr"/>
            <a:endParaRPr lang="en-GB" dirty="0">
              <a:solidFill>
                <a:schemeClr val="bg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236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323A09-791C-916C-59CC-6D18E2B858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66E3E-8443-0A36-7C61-315B6B605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(Provisional) icons you can use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F67F9AC-568D-47E7-FE58-0DF6DBAFC91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48640" y="1542540"/>
            <a:ext cx="11094720" cy="4130992"/>
          </a:xfrm>
          <a:prstGeom prst="roundRect">
            <a:avLst>
              <a:gd name="adj" fmla="val 9289"/>
            </a:avLst>
          </a:prstGeom>
          <a:solidFill>
            <a:srgbClr val="0130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Graphic 9" descr="Robot Hand outline">
            <a:extLst>
              <a:ext uri="{FF2B5EF4-FFF2-40B4-BE49-F238E27FC236}">
                <a16:creationId xmlns:a16="http://schemas.microsoft.com/office/drawing/2014/main" id="{05B36FC0-B456-4FFE-51C6-7DBA5CC86C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35960" y="3083021"/>
            <a:ext cx="914400" cy="914400"/>
          </a:xfrm>
          <a:prstGeom prst="rect">
            <a:avLst/>
          </a:prstGeom>
        </p:spPr>
      </p:pic>
      <p:pic>
        <p:nvPicPr>
          <p:cNvPr id="12" name="Graphic 11" descr="Robot outline">
            <a:extLst>
              <a:ext uri="{FF2B5EF4-FFF2-40B4-BE49-F238E27FC236}">
                <a16:creationId xmlns:a16="http://schemas.microsoft.com/office/drawing/2014/main" id="{B0DF46CD-63FF-B02F-2BC3-CEDA8A04C6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79682" y="1753644"/>
            <a:ext cx="914400" cy="914400"/>
          </a:xfrm>
          <a:prstGeom prst="rect">
            <a:avLst/>
          </a:prstGeom>
        </p:spPr>
      </p:pic>
      <p:pic>
        <p:nvPicPr>
          <p:cNvPr id="17" name="Graphic 16" descr="Wind Turbines outline">
            <a:extLst>
              <a:ext uri="{FF2B5EF4-FFF2-40B4-BE49-F238E27FC236}">
                <a16:creationId xmlns:a16="http://schemas.microsoft.com/office/drawing/2014/main" id="{27A4D67D-CE59-EEBF-82B6-263C9E4853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177495" y="4293331"/>
            <a:ext cx="914400" cy="914400"/>
          </a:xfrm>
          <a:prstGeom prst="rect">
            <a:avLst/>
          </a:prstGeom>
        </p:spPr>
      </p:pic>
      <p:pic>
        <p:nvPicPr>
          <p:cNvPr id="19" name="Graphic 18" descr="Ethernet with solid fill">
            <a:extLst>
              <a:ext uri="{FF2B5EF4-FFF2-40B4-BE49-F238E27FC236}">
                <a16:creationId xmlns:a16="http://schemas.microsoft.com/office/drawing/2014/main" id="{3058E5AB-BF65-880A-1D4B-7CD0EA573F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963650" y="3083021"/>
            <a:ext cx="914400" cy="914400"/>
          </a:xfrm>
          <a:prstGeom prst="rect">
            <a:avLst/>
          </a:prstGeom>
        </p:spPr>
      </p:pic>
      <p:pic>
        <p:nvPicPr>
          <p:cNvPr id="21" name="Graphic 20" descr="Processor with solid fill">
            <a:extLst>
              <a:ext uri="{FF2B5EF4-FFF2-40B4-BE49-F238E27FC236}">
                <a16:creationId xmlns:a16="http://schemas.microsoft.com/office/drawing/2014/main" id="{E385A64F-2D08-45E2-D276-C35EBA61DF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185509" y="1753644"/>
            <a:ext cx="914400" cy="914400"/>
          </a:xfrm>
          <a:prstGeom prst="rect">
            <a:avLst/>
          </a:prstGeom>
        </p:spPr>
      </p:pic>
      <p:pic>
        <p:nvPicPr>
          <p:cNvPr id="23" name="Graphic 22" descr="Shell with solid fill">
            <a:extLst>
              <a:ext uri="{FF2B5EF4-FFF2-40B4-BE49-F238E27FC236}">
                <a16:creationId xmlns:a16="http://schemas.microsoft.com/office/drawing/2014/main" id="{00099715-8377-E46E-0404-D3000C5DE04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108270" y="3083021"/>
            <a:ext cx="914400" cy="914400"/>
          </a:xfrm>
          <a:prstGeom prst="rect">
            <a:avLst/>
          </a:prstGeom>
        </p:spPr>
      </p:pic>
      <p:pic>
        <p:nvPicPr>
          <p:cNvPr id="25" name="Graphic 24" descr="Seaweed with solid fill">
            <a:extLst>
              <a:ext uri="{FF2B5EF4-FFF2-40B4-BE49-F238E27FC236}">
                <a16:creationId xmlns:a16="http://schemas.microsoft.com/office/drawing/2014/main" id="{5D921164-E569-61EA-2294-AE913948C6A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773855" y="1753644"/>
            <a:ext cx="914400" cy="914400"/>
          </a:xfrm>
          <a:prstGeom prst="rect">
            <a:avLst/>
          </a:prstGeom>
        </p:spPr>
      </p:pic>
      <p:pic>
        <p:nvPicPr>
          <p:cNvPr id="27" name="Graphic 26" descr="Seaweed with solid fill">
            <a:extLst>
              <a:ext uri="{FF2B5EF4-FFF2-40B4-BE49-F238E27FC236}">
                <a16:creationId xmlns:a16="http://schemas.microsoft.com/office/drawing/2014/main" id="{22161F00-155A-6B0F-F569-806B8336EC7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177495" y="3083021"/>
            <a:ext cx="914400" cy="914400"/>
          </a:xfrm>
          <a:prstGeom prst="rect">
            <a:avLst/>
          </a:prstGeom>
        </p:spPr>
      </p:pic>
      <p:pic>
        <p:nvPicPr>
          <p:cNvPr id="29" name="Graphic 28" descr="Fish with solid fill">
            <a:extLst>
              <a:ext uri="{FF2B5EF4-FFF2-40B4-BE49-F238E27FC236}">
                <a16:creationId xmlns:a16="http://schemas.microsoft.com/office/drawing/2014/main" id="{87F0EF59-D54E-7041-E187-928CB50D1B8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0391340" y="3083021"/>
            <a:ext cx="914400" cy="914400"/>
          </a:xfrm>
          <a:prstGeom prst="rect">
            <a:avLst/>
          </a:prstGeom>
        </p:spPr>
      </p:pic>
      <p:pic>
        <p:nvPicPr>
          <p:cNvPr id="31" name="Graphic 30" descr="Wave with solid fill">
            <a:extLst>
              <a:ext uri="{FF2B5EF4-FFF2-40B4-BE49-F238E27FC236}">
                <a16:creationId xmlns:a16="http://schemas.microsoft.com/office/drawing/2014/main" id="{F5D4560F-AB5B-C5C4-F802-162C0B2A24C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0391340" y="1753644"/>
            <a:ext cx="914400" cy="914400"/>
          </a:xfrm>
          <a:prstGeom prst="rect">
            <a:avLst/>
          </a:prstGeom>
        </p:spPr>
      </p:pic>
      <p:pic>
        <p:nvPicPr>
          <p:cNvPr id="33" name="Graphic 32" descr="Germ outline">
            <a:extLst>
              <a:ext uri="{FF2B5EF4-FFF2-40B4-BE49-F238E27FC236}">
                <a16:creationId xmlns:a16="http://schemas.microsoft.com/office/drawing/2014/main" id="{C243144B-E234-5F4E-E684-0C47DA74EE5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744720" y="1753644"/>
            <a:ext cx="914400" cy="914400"/>
          </a:xfrm>
          <a:prstGeom prst="rect">
            <a:avLst/>
          </a:prstGeom>
        </p:spPr>
      </p:pic>
      <p:pic>
        <p:nvPicPr>
          <p:cNvPr id="35" name="Graphic 34" descr="Anémone et poisson clown with solid fill">
            <a:extLst>
              <a:ext uri="{FF2B5EF4-FFF2-40B4-BE49-F238E27FC236}">
                <a16:creationId xmlns:a16="http://schemas.microsoft.com/office/drawing/2014/main" id="{65F4CBCA-DF17-4EAE-E6B9-BA4A52D4EC1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680580" y="3083021"/>
            <a:ext cx="914400" cy="914400"/>
          </a:xfrm>
          <a:prstGeom prst="rect">
            <a:avLst/>
          </a:prstGeom>
        </p:spPr>
      </p:pic>
      <p:pic>
        <p:nvPicPr>
          <p:cNvPr id="37" name="Graphic 36" descr="Atome outline">
            <a:extLst>
              <a:ext uri="{FF2B5EF4-FFF2-40B4-BE49-F238E27FC236}">
                <a16:creationId xmlns:a16="http://schemas.microsoft.com/office/drawing/2014/main" id="{7174B21D-5951-D227-5700-4C8468DC19C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950547" y="1753644"/>
            <a:ext cx="914400" cy="914400"/>
          </a:xfrm>
          <a:prstGeom prst="rect">
            <a:avLst/>
          </a:prstGeom>
        </p:spPr>
      </p:pic>
      <p:pic>
        <p:nvPicPr>
          <p:cNvPr id="39" name="Graphic 38" descr="Graphique à barres with solid fill">
            <a:extLst>
              <a:ext uri="{FF2B5EF4-FFF2-40B4-BE49-F238E27FC236}">
                <a16:creationId xmlns:a16="http://schemas.microsoft.com/office/drawing/2014/main" id="{C0372B40-8739-D026-ACF4-4B1FEB8B2CCD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680580" y="4293331"/>
            <a:ext cx="914400" cy="914400"/>
          </a:xfrm>
          <a:prstGeom prst="rect">
            <a:avLst/>
          </a:prstGeom>
        </p:spPr>
      </p:pic>
      <p:pic>
        <p:nvPicPr>
          <p:cNvPr id="41" name="Graphic 40" descr="Livres with solid fill">
            <a:extLst>
              <a:ext uri="{FF2B5EF4-FFF2-40B4-BE49-F238E27FC236}">
                <a16:creationId xmlns:a16="http://schemas.microsoft.com/office/drawing/2014/main" id="{8539637D-E0F9-C9A0-428D-4A3F6EDE2194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1894425" y="3083021"/>
            <a:ext cx="914400" cy="914400"/>
          </a:xfrm>
          <a:prstGeom prst="rect">
            <a:avLst/>
          </a:prstGeom>
        </p:spPr>
      </p:pic>
      <p:pic>
        <p:nvPicPr>
          <p:cNvPr id="43" name="Graphic 42" descr="Bulles with solid fill">
            <a:extLst>
              <a:ext uri="{FF2B5EF4-FFF2-40B4-BE49-F238E27FC236}">
                <a16:creationId xmlns:a16="http://schemas.microsoft.com/office/drawing/2014/main" id="{2AE5816D-6692-5D1C-81D7-60A6DCCE24F4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4362201" y="1753644"/>
            <a:ext cx="914400" cy="914400"/>
          </a:xfrm>
          <a:prstGeom prst="rect">
            <a:avLst/>
          </a:prstGeom>
        </p:spPr>
      </p:pic>
      <p:pic>
        <p:nvPicPr>
          <p:cNvPr id="45" name="Graphic 44" descr="Insecte sous une loupe with solid fill">
            <a:extLst>
              <a:ext uri="{FF2B5EF4-FFF2-40B4-BE49-F238E27FC236}">
                <a16:creationId xmlns:a16="http://schemas.microsoft.com/office/drawing/2014/main" id="{7A0C79A8-F85C-6739-36D9-BCCEA3F172FB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1894425" y="4293331"/>
            <a:ext cx="914400" cy="914400"/>
          </a:xfrm>
          <a:prstGeom prst="rect">
            <a:avLst/>
          </a:prstGeom>
        </p:spPr>
      </p:pic>
      <p:pic>
        <p:nvPicPr>
          <p:cNvPr id="47" name="Graphic 46" descr="Bulle de discussion with solid fill">
            <a:extLst>
              <a:ext uri="{FF2B5EF4-FFF2-40B4-BE49-F238E27FC236}">
                <a16:creationId xmlns:a16="http://schemas.microsoft.com/office/drawing/2014/main" id="{89BC4F1E-4938-6F6E-F780-23F40B5C1CFF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3156374" y="1753644"/>
            <a:ext cx="914400" cy="914400"/>
          </a:xfrm>
          <a:prstGeom prst="rect">
            <a:avLst/>
          </a:prstGeom>
        </p:spPr>
      </p:pic>
      <p:pic>
        <p:nvPicPr>
          <p:cNvPr id="49" name="Graphic 48" descr="Bulle de discussion outline">
            <a:extLst>
              <a:ext uri="{FF2B5EF4-FFF2-40B4-BE49-F238E27FC236}">
                <a16:creationId xmlns:a16="http://schemas.microsoft.com/office/drawing/2014/main" id="{8A6DBE3E-0B00-E50C-E930-4D867B1E9753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5568028" y="1753644"/>
            <a:ext cx="914400" cy="914400"/>
          </a:xfrm>
          <a:prstGeom prst="rect">
            <a:avLst/>
          </a:prstGeom>
        </p:spPr>
      </p:pic>
      <p:pic>
        <p:nvPicPr>
          <p:cNvPr id="51" name="Graphic 50" descr="Poisson clown with solid fill">
            <a:extLst>
              <a:ext uri="{FF2B5EF4-FFF2-40B4-BE49-F238E27FC236}">
                <a16:creationId xmlns:a16="http://schemas.microsoft.com/office/drawing/2014/main" id="{8AB7B4CB-3E7E-9467-C8C9-F59FE2AB39A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3108270" y="4293331"/>
            <a:ext cx="914400" cy="914400"/>
          </a:xfrm>
          <a:prstGeom prst="rect">
            <a:avLst/>
          </a:prstGeom>
        </p:spPr>
      </p:pic>
      <p:pic>
        <p:nvPicPr>
          <p:cNvPr id="53" name="Graphic 52" descr="Conch with solid fill">
            <a:extLst>
              <a:ext uri="{FF2B5EF4-FFF2-40B4-BE49-F238E27FC236}">
                <a16:creationId xmlns:a16="http://schemas.microsoft.com/office/drawing/2014/main" id="{B1E52225-1B12-E631-4C10-E7C1C573B493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4322115" y="3083021"/>
            <a:ext cx="914400" cy="914400"/>
          </a:xfrm>
          <a:prstGeom prst="rect">
            <a:avLst/>
          </a:prstGeom>
        </p:spPr>
      </p:pic>
      <p:pic>
        <p:nvPicPr>
          <p:cNvPr id="55" name="Graphic 54" descr="Farmer female with solid fill">
            <a:extLst>
              <a:ext uri="{FF2B5EF4-FFF2-40B4-BE49-F238E27FC236}">
                <a16:creationId xmlns:a16="http://schemas.microsoft.com/office/drawing/2014/main" id="{900B4132-A6B0-887D-626D-8D3A382F2686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6749805" y="3083021"/>
            <a:ext cx="914400" cy="914400"/>
          </a:xfrm>
          <a:prstGeom prst="rect">
            <a:avLst/>
          </a:prstGeom>
        </p:spPr>
      </p:pic>
      <p:pic>
        <p:nvPicPr>
          <p:cNvPr id="57" name="Graphic 56" descr="Farmer male with solid fill">
            <a:extLst>
              <a:ext uri="{FF2B5EF4-FFF2-40B4-BE49-F238E27FC236}">
                <a16:creationId xmlns:a16="http://schemas.microsoft.com/office/drawing/2014/main" id="{5C017795-81AD-B033-4182-166D39860621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4322115" y="4293331"/>
            <a:ext cx="914400" cy="914400"/>
          </a:xfrm>
          <a:prstGeom prst="rect">
            <a:avLst/>
          </a:prstGeom>
        </p:spPr>
      </p:pic>
      <p:pic>
        <p:nvPicPr>
          <p:cNvPr id="59" name="Graphic 58" descr="Flowchart with solid fill">
            <a:extLst>
              <a:ext uri="{FF2B5EF4-FFF2-40B4-BE49-F238E27FC236}">
                <a16:creationId xmlns:a16="http://schemas.microsoft.com/office/drawing/2014/main" id="{D523E6A0-9E7B-8153-59C4-09819E84E03B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5535960" y="4293331"/>
            <a:ext cx="914400" cy="914400"/>
          </a:xfrm>
          <a:prstGeom prst="rect">
            <a:avLst/>
          </a:prstGeom>
        </p:spPr>
      </p:pic>
      <p:pic>
        <p:nvPicPr>
          <p:cNvPr id="61" name="Graphic 60" descr="Grain with solid fill">
            <a:extLst>
              <a:ext uri="{FF2B5EF4-FFF2-40B4-BE49-F238E27FC236}">
                <a16:creationId xmlns:a16="http://schemas.microsoft.com/office/drawing/2014/main" id="{7599D1D0-0498-CF96-1753-83F2DFD51DAB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6749805" y="4293331"/>
            <a:ext cx="914400" cy="914400"/>
          </a:xfrm>
          <a:prstGeom prst="rect">
            <a:avLst/>
          </a:prstGeom>
        </p:spPr>
      </p:pic>
      <p:pic>
        <p:nvPicPr>
          <p:cNvPr id="63" name="Graphic 62" descr="Internet Of Things with solid fill">
            <a:extLst>
              <a:ext uri="{FF2B5EF4-FFF2-40B4-BE49-F238E27FC236}">
                <a16:creationId xmlns:a16="http://schemas.microsoft.com/office/drawing/2014/main" id="{66C9981C-57D4-3EA1-2E25-22E4AA8ACA8F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7963650" y="4293331"/>
            <a:ext cx="914400" cy="914400"/>
          </a:xfrm>
          <a:prstGeom prst="rect">
            <a:avLst/>
          </a:prstGeom>
        </p:spPr>
      </p:pic>
      <p:pic>
        <p:nvPicPr>
          <p:cNvPr id="65" name="Graphic 64" descr="Lighthouse scene with solid fill">
            <a:extLst>
              <a:ext uri="{FF2B5EF4-FFF2-40B4-BE49-F238E27FC236}">
                <a16:creationId xmlns:a16="http://schemas.microsoft.com/office/drawing/2014/main" id="{721BD099-A41A-8E17-076C-3829E6647917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10391340" y="429333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7829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82D7D-5E3E-1880-C36C-6D831F8E5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If you require additional icons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B08301-14EC-18CD-F67F-AA1D6E649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0682" y="4626290"/>
            <a:ext cx="5913118" cy="1082040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Icons should be white on a coloured background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E3DE75-DFC1-E305-F4E6-500BE972BD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2077" y="1690688"/>
            <a:ext cx="5547841" cy="2377646"/>
          </a:xfrm>
          <a:prstGeom prst="rect">
            <a:avLst/>
          </a:prstGeom>
        </p:spPr>
      </p:pic>
      <p:sp>
        <p:nvSpPr>
          <p:cNvPr id="7" name="Ellipse 8">
            <a:extLst>
              <a:ext uri="{FF2B5EF4-FFF2-40B4-BE49-F238E27FC236}">
                <a16:creationId xmlns:a16="http://schemas.microsoft.com/office/drawing/2014/main" id="{35B79EC5-E739-A672-F404-491380D59723}"/>
              </a:ext>
            </a:extLst>
          </p:cNvPr>
          <p:cNvSpPr/>
          <p:nvPr/>
        </p:nvSpPr>
        <p:spPr>
          <a:xfrm>
            <a:off x="2177410" y="4267199"/>
            <a:ext cx="1800225" cy="1800225"/>
          </a:xfrm>
          <a:prstGeom prst="ellipse">
            <a:avLst/>
          </a:prstGeom>
          <a:solidFill>
            <a:srgbClr val="0130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Graphique 6" descr="Loupe avec un remplissage uni">
            <a:extLst>
              <a:ext uri="{FF2B5EF4-FFF2-40B4-BE49-F238E27FC236}">
                <a16:creationId xmlns:a16="http://schemas.microsoft.com/office/drawing/2014/main" id="{BEBAC265-D845-74BA-84BA-8A8B2C284704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2620322" y="471011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3491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86F1E-B46A-C3D0-F0CB-345CA1094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0DE7C2E-86F7-B7C6-4C35-B9EF03F5BF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8651154"/>
              </p:ext>
            </p:extLst>
          </p:nvPr>
        </p:nvGraphicFramePr>
        <p:xfrm>
          <a:off x="2032000" y="3960578"/>
          <a:ext cx="8128000" cy="18542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3767192318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336974513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68354146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52054233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Column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Column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Column 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96064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62481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82282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41007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8017058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66F34C7-3378-1175-00EF-35B0ABF710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2984535"/>
              </p:ext>
            </p:extLst>
          </p:nvPr>
        </p:nvGraphicFramePr>
        <p:xfrm>
          <a:off x="2032000" y="1898891"/>
          <a:ext cx="81280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3767192318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336974513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68354146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52054233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1304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Column 2</a:t>
                      </a:r>
                    </a:p>
                  </a:txBody>
                  <a:tcPr>
                    <a:solidFill>
                      <a:srgbClr val="01304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Column 3</a:t>
                      </a:r>
                    </a:p>
                  </a:txBody>
                  <a:tcPr>
                    <a:solidFill>
                      <a:srgbClr val="01304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Column 4</a:t>
                      </a:r>
                    </a:p>
                  </a:txBody>
                  <a:tcPr>
                    <a:solidFill>
                      <a:srgbClr val="01304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96064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62481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82282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41007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80170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65839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6E4BF-4C54-403F-4654-40E8F8022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64F4FF-C2A5-6733-A638-D086B389AA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3583305"/>
            <a:ext cx="10515599" cy="1603375"/>
          </a:xfrm>
        </p:spPr>
        <p:txBody>
          <a:bodyPr/>
          <a:lstStyle/>
          <a:p>
            <a:endParaRPr lang="en-GB"/>
          </a:p>
        </p:txBody>
      </p:sp>
      <p:sp>
        <p:nvSpPr>
          <p:cNvPr id="4" name="Rectángulo 7">
            <a:extLst>
              <a:ext uri="{FF2B5EF4-FFF2-40B4-BE49-F238E27FC236}">
                <a16:creationId xmlns:a16="http://schemas.microsoft.com/office/drawing/2014/main" id="{4A770BFC-6EE6-455F-BC03-6AA0B2D9C2F1}"/>
              </a:ext>
            </a:extLst>
          </p:cNvPr>
          <p:cNvSpPr/>
          <p:nvPr/>
        </p:nvSpPr>
        <p:spPr>
          <a:xfrm>
            <a:off x="0" y="2365475"/>
            <a:ext cx="12192000" cy="54304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 err="1">
                <a:latin typeface="+mj-lt"/>
                <a:ea typeface="DengXian" panose="02010600030101010101" pitchFamily="2" charset="-122"/>
              </a:rPr>
              <a:t>If</a:t>
            </a:r>
            <a:r>
              <a:rPr lang="es-ES" sz="2000" b="1" dirty="0">
                <a:latin typeface="+mj-lt"/>
                <a:ea typeface="DengXian" panose="02010600030101010101" pitchFamily="2" charset="-122"/>
              </a:rPr>
              <a:t> </a:t>
            </a:r>
            <a:r>
              <a:rPr lang="es-ES" sz="2000" b="1" dirty="0" err="1">
                <a:latin typeface="+mj-lt"/>
                <a:ea typeface="DengXian" panose="02010600030101010101" pitchFamily="2" charset="-122"/>
              </a:rPr>
              <a:t>you</a:t>
            </a:r>
            <a:r>
              <a:rPr lang="es-ES" sz="2000" b="1" dirty="0">
                <a:latin typeface="+mj-lt"/>
                <a:ea typeface="DengXian" panose="02010600030101010101" pitchFamily="2" charset="-122"/>
              </a:rPr>
              <a:t> </a:t>
            </a:r>
            <a:r>
              <a:rPr lang="es-ES" sz="2000" b="1" dirty="0" err="1">
                <a:latin typeface="+mj-lt"/>
                <a:ea typeface="DengXian" panose="02010600030101010101" pitchFamily="2" charset="-122"/>
              </a:rPr>
              <a:t>want</a:t>
            </a:r>
            <a:r>
              <a:rPr lang="es-ES" sz="2000" b="1" dirty="0">
                <a:latin typeface="+mj-lt"/>
                <a:ea typeface="DengXian" panose="02010600030101010101" pitchFamily="2" charset="-122"/>
              </a:rPr>
              <a:t> </a:t>
            </a:r>
            <a:r>
              <a:rPr lang="es-ES" sz="2000" b="1" dirty="0" err="1">
                <a:latin typeface="+mj-lt"/>
                <a:ea typeface="DengXian" panose="02010600030101010101" pitchFamily="2" charset="-122"/>
              </a:rPr>
              <a:t>to</a:t>
            </a:r>
            <a:r>
              <a:rPr lang="es-ES" sz="2000" b="1" dirty="0">
                <a:latin typeface="+mj-lt"/>
                <a:ea typeface="DengXian" panose="02010600030101010101" pitchFamily="2" charset="-122"/>
              </a:rPr>
              <a:t> </a:t>
            </a:r>
            <a:r>
              <a:rPr lang="es-ES" sz="2000" b="1" dirty="0" err="1">
                <a:latin typeface="+mj-lt"/>
                <a:ea typeface="DengXian" panose="02010600030101010101" pitchFamily="2" charset="-122"/>
              </a:rPr>
              <a:t>write</a:t>
            </a:r>
            <a:r>
              <a:rPr lang="es-ES" sz="2000" b="1" dirty="0">
                <a:latin typeface="+mj-lt"/>
                <a:ea typeface="DengXian" panose="02010600030101010101" pitchFamily="2" charset="-122"/>
              </a:rPr>
              <a:t> a </a:t>
            </a:r>
            <a:r>
              <a:rPr lang="es-ES" sz="2000" b="1" dirty="0" err="1">
                <a:latin typeface="+mj-lt"/>
                <a:ea typeface="DengXian" panose="02010600030101010101" pitchFamily="2" charset="-122"/>
              </a:rPr>
              <a:t>question</a:t>
            </a:r>
            <a:r>
              <a:rPr lang="es-ES" sz="2000" b="1" dirty="0">
                <a:latin typeface="+mj-lt"/>
                <a:ea typeface="DengXian" panose="02010600030101010101" pitchFamily="2" charset="-122"/>
              </a:rPr>
              <a:t> </a:t>
            </a:r>
            <a:r>
              <a:rPr lang="es-ES" sz="2000" b="1" dirty="0" err="1">
                <a:latin typeface="+mj-lt"/>
                <a:ea typeface="DengXian" panose="02010600030101010101" pitchFamily="2" charset="-122"/>
              </a:rPr>
              <a:t>to</a:t>
            </a:r>
            <a:r>
              <a:rPr lang="es-ES" sz="2000" b="1" dirty="0">
                <a:latin typeface="+mj-lt"/>
                <a:ea typeface="DengXian" panose="02010600030101010101" pitchFamily="2" charset="-122"/>
              </a:rPr>
              <a:t> </a:t>
            </a:r>
            <a:r>
              <a:rPr lang="es-ES" sz="2000" b="1" dirty="0" err="1">
                <a:latin typeface="+mj-lt"/>
                <a:ea typeface="DengXian" panose="02010600030101010101" pitchFamily="2" charset="-122"/>
              </a:rPr>
              <a:t>highlight</a:t>
            </a:r>
            <a:r>
              <a:rPr lang="es-ES" sz="2000" b="1" dirty="0">
                <a:latin typeface="+mj-lt"/>
                <a:ea typeface="DengXian" panose="02010600030101010101" pitchFamily="2" charset="-122"/>
              </a:rPr>
              <a:t> </a:t>
            </a:r>
            <a:r>
              <a:rPr lang="es-ES" sz="2000" b="1" dirty="0" err="1">
                <a:latin typeface="+mj-lt"/>
                <a:ea typeface="DengXian" panose="02010600030101010101" pitchFamily="2" charset="-122"/>
              </a:rPr>
              <a:t>here</a:t>
            </a:r>
            <a:r>
              <a:rPr lang="es-ES" sz="2000" b="1" dirty="0">
                <a:latin typeface="+mj-lt"/>
                <a:ea typeface="DengXian" panose="02010600030101010101" pitchFamily="2" charset="-122"/>
              </a:rPr>
              <a:t>,  </a:t>
            </a:r>
            <a:r>
              <a:rPr lang="es-ES" sz="2000" b="1" dirty="0" err="1">
                <a:latin typeface="+mj-lt"/>
                <a:ea typeface="DengXian" panose="02010600030101010101" pitchFamily="2" charset="-122"/>
              </a:rPr>
              <a:t>you</a:t>
            </a:r>
            <a:r>
              <a:rPr lang="es-ES" sz="2000" b="1" dirty="0">
                <a:latin typeface="+mj-lt"/>
                <a:ea typeface="DengXian" panose="02010600030101010101" pitchFamily="2" charset="-122"/>
              </a:rPr>
              <a:t> can!</a:t>
            </a:r>
          </a:p>
        </p:txBody>
      </p:sp>
    </p:spTree>
    <p:extLst>
      <p:ext uri="{BB962C8B-B14F-4D97-AF65-F5344CB8AC3E}">
        <p14:creationId xmlns:p14="http://schemas.microsoft.com/office/powerpoint/2010/main" val="32084327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7">
            <a:extLst>
              <a:ext uri="{FF2B5EF4-FFF2-40B4-BE49-F238E27FC236}">
                <a16:creationId xmlns:a16="http://schemas.microsoft.com/office/drawing/2014/main" id="{0E3DBD6D-F000-3420-12D6-BEFCBC41AB2D}"/>
              </a:ext>
            </a:extLst>
          </p:cNvPr>
          <p:cNvSpPr/>
          <p:nvPr/>
        </p:nvSpPr>
        <p:spPr>
          <a:xfrm>
            <a:off x="8893078" y="1039533"/>
            <a:ext cx="2614355" cy="1178197"/>
          </a:xfrm>
          <a:custGeom>
            <a:avLst/>
            <a:gdLst/>
            <a:ahLst/>
            <a:cxnLst/>
            <a:rect l="l" t="t" r="r" b="b"/>
            <a:pathLst>
              <a:path w="951455" h="428787">
                <a:moveTo>
                  <a:pt x="748255" y="0"/>
                </a:moveTo>
                <a:lnTo>
                  <a:pt x="0" y="0"/>
                </a:lnTo>
                <a:lnTo>
                  <a:pt x="0" y="428787"/>
                </a:lnTo>
                <a:lnTo>
                  <a:pt x="748255" y="428787"/>
                </a:lnTo>
                <a:lnTo>
                  <a:pt x="951455" y="214393"/>
                </a:lnTo>
                <a:lnTo>
                  <a:pt x="748255" y="0"/>
                </a:lnTo>
                <a:close/>
              </a:path>
            </a:pathLst>
          </a:custGeom>
          <a:solidFill>
            <a:srgbClr val="9ACA3C"/>
          </a:solidFill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4" name="Freeform 8">
            <a:extLst>
              <a:ext uri="{FF2B5EF4-FFF2-40B4-BE49-F238E27FC236}">
                <a16:creationId xmlns:a16="http://schemas.microsoft.com/office/drawing/2014/main" id="{12F6A6CB-EC93-A2C9-B3E2-E3D3D2F14141}"/>
              </a:ext>
            </a:extLst>
          </p:cNvPr>
          <p:cNvSpPr/>
          <p:nvPr/>
        </p:nvSpPr>
        <p:spPr>
          <a:xfrm>
            <a:off x="6824605" y="1039534"/>
            <a:ext cx="2614355" cy="1178197"/>
          </a:xfrm>
          <a:custGeom>
            <a:avLst/>
            <a:gdLst/>
            <a:ahLst/>
            <a:cxnLst/>
            <a:rect l="l" t="t" r="r" b="b"/>
            <a:pathLst>
              <a:path w="951455" h="428787">
                <a:moveTo>
                  <a:pt x="748255" y="0"/>
                </a:moveTo>
                <a:lnTo>
                  <a:pt x="0" y="0"/>
                </a:lnTo>
                <a:lnTo>
                  <a:pt x="0" y="428787"/>
                </a:lnTo>
                <a:lnTo>
                  <a:pt x="748255" y="428787"/>
                </a:lnTo>
                <a:lnTo>
                  <a:pt x="951455" y="214393"/>
                </a:lnTo>
                <a:lnTo>
                  <a:pt x="748255" y="0"/>
                </a:lnTo>
                <a:close/>
              </a:path>
            </a:pathLst>
          </a:custGeom>
          <a:solidFill>
            <a:schemeClr val="accent4"/>
          </a:solidFill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5" name="Freeform 11">
            <a:extLst>
              <a:ext uri="{FF2B5EF4-FFF2-40B4-BE49-F238E27FC236}">
                <a16:creationId xmlns:a16="http://schemas.microsoft.com/office/drawing/2014/main" id="{840232C1-7ACC-A525-C24F-2432622A6F27}"/>
              </a:ext>
            </a:extLst>
          </p:cNvPr>
          <p:cNvSpPr/>
          <p:nvPr/>
        </p:nvSpPr>
        <p:spPr>
          <a:xfrm>
            <a:off x="4771675" y="1039534"/>
            <a:ext cx="2614355" cy="1178197"/>
          </a:xfrm>
          <a:custGeom>
            <a:avLst/>
            <a:gdLst/>
            <a:ahLst/>
            <a:cxnLst/>
            <a:rect l="l" t="t" r="r" b="b"/>
            <a:pathLst>
              <a:path w="951455" h="428787">
                <a:moveTo>
                  <a:pt x="748255" y="0"/>
                </a:moveTo>
                <a:lnTo>
                  <a:pt x="0" y="0"/>
                </a:lnTo>
                <a:lnTo>
                  <a:pt x="0" y="428787"/>
                </a:lnTo>
                <a:lnTo>
                  <a:pt x="748255" y="428787"/>
                </a:lnTo>
                <a:lnTo>
                  <a:pt x="951455" y="214393"/>
                </a:lnTo>
                <a:lnTo>
                  <a:pt x="748255" y="0"/>
                </a:lnTo>
                <a:close/>
              </a:path>
            </a:pathLst>
          </a:custGeom>
          <a:solidFill>
            <a:schemeClr val="accent3"/>
          </a:solidFill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6" name="Freeform 14">
            <a:extLst>
              <a:ext uri="{FF2B5EF4-FFF2-40B4-BE49-F238E27FC236}">
                <a16:creationId xmlns:a16="http://schemas.microsoft.com/office/drawing/2014/main" id="{8EE5BABC-C8F3-BCCA-DCC3-656C591F30C1}"/>
              </a:ext>
            </a:extLst>
          </p:cNvPr>
          <p:cNvSpPr/>
          <p:nvPr/>
        </p:nvSpPr>
        <p:spPr>
          <a:xfrm>
            <a:off x="2703202" y="1039535"/>
            <a:ext cx="2614355" cy="1178197"/>
          </a:xfrm>
          <a:custGeom>
            <a:avLst/>
            <a:gdLst/>
            <a:ahLst/>
            <a:cxnLst/>
            <a:rect l="l" t="t" r="r" b="b"/>
            <a:pathLst>
              <a:path w="951455" h="428787">
                <a:moveTo>
                  <a:pt x="748255" y="0"/>
                </a:moveTo>
                <a:lnTo>
                  <a:pt x="0" y="0"/>
                </a:lnTo>
                <a:lnTo>
                  <a:pt x="0" y="428787"/>
                </a:lnTo>
                <a:lnTo>
                  <a:pt x="748255" y="428787"/>
                </a:lnTo>
                <a:lnTo>
                  <a:pt x="951455" y="214393"/>
                </a:lnTo>
                <a:lnTo>
                  <a:pt x="748255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7" name="Freeform 17">
            <a:extLst>
              <a:ext uri="{FF2B5EF4-FFF2-40B4-BE49-F238E27FC236}">
                <a16:creationId xmlns:a16="http://schemas.microsoft.com/office/drawing/2014/main" id="{B00646D7-D473-4D81-A3C4-7D2921187283}"/>
              </a:ext>
            </a:extLst>
          </p:cNvPr>
          <p:cNvSpPr/>
          <p:nvPr/>
        </p:nvSpPr>
        <p:spPr>
          <a:xfrm>
            <a:off x="727123" y="1039535"/>
            <a:ext cx="2614355" cy="1178197"/>
          </a:xfrm>
          <a:custGeom>
            <a:avLst/>
            <a:gdLst/>
            <a:ahLst/>
            <a:cxnLst/>
            <a:rect l="l" t="t" r="r" b="b"/>
            <a:pathLst>
              <a:path w="951455" h="428787">
                <a:moveTo>
                  <a:pt x="748255" y="0"/>
                </a:moveTo>
                <a:lnTo>
                  <a:pt x="0" y="0"/>
                </a:lnTo>
                <a:lnTo>
                  <a:pt x="0" y="428787"/>
                </a:lnTo>
                <a:lnTo>
                  <a:pt x="748255" y="428787"/>
                </a:lnTo>
                <a:lnTo>
                  <a:pt x="951455" y="214393"/>
                </a:lnTo>
                <a:lnTo>
                  <a:pt x="748255" y="0"/>
                </a:lnTo>
                <a:close/>
              </a:path>
            </a:pathLst>
          </a:custGeom>
          <a:solidFill>
            <a:srgbClr val="013040"/>
          </a:solidFill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8" name="TextBox 17">
            <a:extLst>
              <a:ext uri="{FF2B5EF4-FFF2-40B4-BE49-F238E27FC236}">
                <a16:creationId xmlns:a16="http://schemas.microsoft.com/office/drawing/2014/main" id="{9DF32740-7B78-43D7-9FCA-811BBAD92767}"/>
              </a:ext>
            </a:extLst>
          </p:cNvPr>
          <p:cNvSpPr txBox="1"/>
          <p:nvPr/>
        </p:nvSpPr>
        <p:spPr>
          <a:xfrm>
            <a:off x="1056075" y="1367021"/>
            <a:ext cx="187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1" dirty="0">
                <a:solidFill>
                  <a:schemeClr val="bg1"/>
                </a:solidFill>
                <a:latin typeface="Aptos" panose="020B0004020202020204" pitchFamily="34" charset="0"/>
              </a:rPr>
              <a:t>POINT 01</a:t>
            </a:r>
          </a:p>
        </p:txBody>
      </p:sp>
      <p:sp>
        <p:nvSpPr>
          <p:cNvPr id="9" name="TextBox 18">
            <a:extLst>
              <a:ext uri="{FF2B5EF4-FFF2-40B4-BE49-F238E27FC236}">
                <a16:creationId xmlns:a16="http://schemas.microsoft.com/office/drawing/2014/main" id="{E9929E50-3ACD-6B65-DE1C-31DD6BD87D04}"/>
              </a:ext>
            </a:extLst>
          </p:cNvPr>
          <p:cNvSpPr txBox="1"/>
          <p:nvPr/>
        </p:nvSpPr>
        <p:spPr>
          <a:xfrm>
            <a:off x="3389717" y="1367021"/>
            <a:ext cx="187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1" dirty="0">
                <a:solidFill>
                  <a:schemeClr val="bg1"/>
                </a:solidFill>
                <a:latin typeface="Aptos" panose="020B0004020202020204" pitchFamily="34" charset="0"/>
              </a:rPr>
              <a:t>POINT 02</a:t>
            </a:r>
          </a:p>
        </p:txBody>
      </p:sp>
      <p:sp>
        <p:nvSpPr>
          <p:cNvPr id="10" name="TextBox 19">
            <a:extLst>
              <a:ext uri="{FF2B5EF4-FFF2-40B4-BE49-F238E27FC236}">
                <a16:creationId xmlns:a16="http://schemas.microsoft.com/office/drawing/2014/main" id="{AECB6BCC-AE1E-6EE4-9F0F-A4E9BC40F54C}"/>
              </a:ext>
            </a:extLst>
          </p:cNvPr>
          <p:cNvSpPr txBox="1"/>
          <p:nvPr/>
        </p:nvSpPr>
        <p:spPr>
          <a:xfrm>
            <a:off x="5355982" y="1367021"/>
            <a:ext cx="187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1" dirty="0">
                <a:solidFill>
                  <a:schemeClr val="bg1"/>
                </a:solidFill>
                <a:latin typeface="Aptos" panose="020B0004020202020204" pitchFamily="34" charset="0"/>
              </a:rPr>
              <a:t>POINT 03</a:t>
            </a:r>
          </a:p>
        </p:txBody>
      </p:sp>
      <p:sp>
        <p:nvSpPr>
          <p:cNvPr id="11" name="TextBox 20">
            <a:extLst>
              <a:ext uri="{FF2B5EF4-FFF2-40B4-BE49-F238E27FC236}">
                <a16:creationId xmlns:a16="http://schemas.microsoft.com/office/drawing/2014/main" id="{15602793-0642-0156-F472-98E7309ACF6F}"/>
              </a:ext>
            </a:extLst>
          </p:cNvPr>
          <p:cNvSpPr txBox="1"/>
          <p:nvPr/>
        </p:nvSpPr>
        <p:spPr>
          <a:xfrm>
            <a:off x="7424455" y="1367021"/>
            <a:ext cx="187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1" dirty="0">
                <a:solidFill>
                  <a:schemeClr val="tx2"/>
                </a:solidFill>
                <a:latin typeface="Aptos" panose="020B0004020202020204" pitchFamily="34" charset="0"/>
              </a:rPr>
              <a:t>POINT 04</a:t>
            </a:r>
          </a:p>
        </p:txBody>
      </p:sp>
      <p:sp>
        <p:nvSpPr>
          <p:cNvPr id="12" name="TextBox 21">
            <a:extLst>
              <a:ext uri="{FF2B5EF4-FFF2-40B4-BE49-F238E27FC236}">
                <a16:creationId xmlns:a16="http://schemas.microsoft.com/office/drawing/2014/main" id="{4E96D412-D473-0F28-8424-D2680BDA5E5E}"/>
              </a:ext>
            </a:extLst>
          </p:cNvPr>
          <p:cNvSpPr txBox="1"/>
          <p:nvPr/>
        </p:nvSpPr>
        <p:spPr>
          <a:xfrm>
            <a:off x="9551142" y="1367021"/>
            <a:ext cx="187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1" dirty="0">
                <a:solidFill>
                  <a:schemeClr val="bg1"/>
                </a:solidFill>
                <a:latin typeface="Aptos" panose="020B0004020202020204" pitchFamily="34" charset="0"/>
              </a:rPr>
              <a:t>POINT 05</a:t>
            </a:r>
          </a:p>
        </p:txBody>
      </p:sp>
      <p:sp>
        <p:nvSpPr>
          <p:cNvPr id="13" name="Marcador de texto 3">
            <a:extLst>
              <a:ext uri="{FF2B5EF4-FFF2-40B4-BE49-F238E27FC236}">
                <a16:creationId xmlns:a16="http://schemas.microsoft.com/office/drawing/2014/main" id="{3B98298B-820B-ADC5-E21E-D9436CE9DD16}"/>
              </a:ext>
            </a:extLst>
          </p:cNvPr>
          <p:cNvSpPr txBox="1">
            <a:spLocks/>
          </p:cNvSpPr>
          <p:nvPr/>
        </p:nvSpPr>
        <p:spPr>
          <a:xfrm>
            <a:off x="684567" y="2365673"/>
            <a:ext cx="1970396" cy="189393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defPPr>
              <a:defRPr lang="es-ES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Lorem ipsum </a:t>
            </a:r>
            <a:r>
              <a:rPr lang="en-GB" sz="1400" b="0" i="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dolor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sit </a:t>
            </a:r>
            <a:r>
              <a:rPr lang="en-GB" sz="1400" b="0" i="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amet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, </a:t>
            </a:r>
            <a:r>
              <a:rPr lang="en-GB" sz="1400" b="0" i="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consectetur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1400" b="0" i="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adipiscing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1400" b="0" i="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elit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. </a:t>
            </a:r>
            <a:r>
              <a:rPr lang="en-GB" sz="1400" b="0" i="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Quisque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1400" b="0" i="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lobortis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1400" b="0" i="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neque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id ligula </a:t>
            </a:r>
            <a:r>
              <a:rPr lang="en-GB" sz="1400" b="0" i="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dignissim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1400" b="0" i="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tincidunt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. Vestibulum </a:t>
            </a:r>
            <a:r>
              <a:rPr lang="en-GB" sz="1400" b="0" i="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erat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1400" b="0" i="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tellus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, </a:t>
            </a:r>
            <a:r>
              <a:rPr lang="en-GB" sz="1400" b="0" i="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hendrerit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in </a:t>
            </a:r>
            <a:r>
              <a:rPr lang="en-GB" sz="1400" b="0" i="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elit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in. Vestibulum </a:t>
            </a:r>
            <a:r>
              <a:rPr lang="en-GB" sz="1400" b="0" i="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erat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1400" b="0" i="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tellus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, </a:t>
            </a:r>
            <a:r>
              <a:rPr lang="en-GB" sz="1400" b="0" i="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hendrerit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in </a:t>
            </a:r>
            <a:r>
              <a:rPr lang="en-GB" sz="1400" b="0" i="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elit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in.</a:t>
            </a:r>
          </a:p>
        </p:txBody>
      </p:sp>
      <p:sp>
        <p:nvSpPr>
          <p:cNvPr id="14" name="Marcador de texto 3">
            <a:extLst>
              <a:ext uri="{FF2B5EF4-FFF2-40B4-BE49-F238E27FC236}">
                <a16:creationId xmlns:a16="http://schemas.microsoft.com/office/drawing/2014/main" id="{7F658FD2-46C7-8600-CE7C-5E37F7524258}"/>
              </a:ext>
            </a:extLst>
          </p:cNvPr>
          <p:cNvSpPr txBox="1">
            <a:spLocks/>
          </p:cNvSpPr>
          <p:nvPr/>
        </p:nvSpPr>
        <p:spPr>
          <a:xfrm>
            <a:off x="2801279" y="2365673"/>
            <a:ext cx="1970396" cy="189393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defPPr>
              <a:defRPr lang="es-ES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Lorem ipsum </a:t>
            </a:r>
            <a:r>
              <a:rPr lang="en-GB" sz="1400" b="0" i="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dolor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sit </a:t>
            </a:r>
            <a:r>
              <a:rPr lang="en-GB" sz="1400" b="0" i="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amet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, </a:t>
            </a:r>
            <a:r>
              <a:rPr lang="en-GB" sz="1400" b="0" i="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consectetur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1400" b="0" i="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adipiscing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1400" b="0" i="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elit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. </a:t>
            </a:r>
            <a:r>
              <a:rPr lang="en-GB" sz="1400" b="0" i="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Quisque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1400" b="0" i="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lobortis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1400" b="0" i="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neque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id ligula </a:t>
            </a:r>
            <a:r>
              <a:rPr lang="en-GB" sz="1400" b="0" i="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dignissim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1400" b="0" i="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tincidunt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. Vestibulum </a:t>
            </a:r>
            <a:r>
              <a:rPr lang="en-GB" sz="1400" b="0" i="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erat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1400" b="0" i="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tellus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, </a:t>
            </a:r>
            <a:r>
              <a:rPr lang="en-GB" sz="1400" b="0" i="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hendrerit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in </a:t>
            </a:r>
            <a:r>
              <a:rPr lang="en-GB" sz="1400" b="0" i="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elit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in. Vestibulum </a:t>
            </a:r>
            <a:r>
              <a:rPr lang="en-GB" sz="1400" b="0" i="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erat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1400" b="0" i="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tellus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, </a:t>
            </a:r>
            <a:r>
              <a:rPr lang="en-GB" sz="1400" b="0" i="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hendrerit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in </a:t>
            </a:r>
            <a:r>
              <a:rPr lang="en-GB" sz="1400" b="0" i="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elit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in.</a:t>
            </a:r>
          </a:p>
        </p:txBody>
      </p:sp>
      <p:sp>
        <p:nvSpPr>
          <p:cNvPr id="15" name="Marcador de texto 3">
            <a:extLst>
              <a:ext uri="{FF2B5EF4-FFF2-40B4-BE49-F238E27FC236}">
                <a16:creationId xmlns:a16="http://schemas.microsoft.com/office/drawing/2014/main" id="{72F32BDB-DEC6-E4C5-814D-69CC2C1E9973}"/>
              </a:ext>
            </a:extLst>
          </p:cNvPr>
          <p:cNvSpPr txBox="1">
            <a:spLocks/>
          </p:cNvSpPr>
          <p:nvPr/>
        </p:nvSpPr>
        <p:spPr>
          <a:xfrm>
            <a:off x="4917991" y="2365673"/>
            <a:ext cx="1970396" cy="189393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defPPr>
              <a:defRPr lang="es-ES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Lorem ipsum </a:t>
            </a:r>
            <a:r>
              <a:rPr lang="en-GB" sz="1400" b="0" i="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dolor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sit </a:t>
            </a:r>
            <a:r>
              <a:rPr lang="en-GB" sz="1400" b="0" i="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amet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, </a:t>
            </a:r>
            <a:r>
              <a:rPr lang="en-GB" sz="1400" b="0" i="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consectetur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1400" b="0" i="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adipiscing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1400" b="0" i="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elit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. </a:t>
            </a:r>
            <a:r>
              <a:rPr lang="en-GB" sz="1400" b="0" i="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Quisque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1400" b="0" i="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lobortis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1400" b="0" i="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neque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id ligula </a:t>
            </a:r>
            <a:r>
              <a:rPr lang="en-GB" sz="1400" b="0" i="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dignissim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1400" b="0" i="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tincidunt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. Vestibulum </a:t>
            </a:r>
            <a:r>
              <a:rPr lang="en-GB" sz="1400" b="0" i="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erat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1400" b="0" i="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tellus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, </a:t>
            </a:r>
            <a:r>
              <a:rPr lang="en-GB" sz="1400" b="0" i="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hendrerit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in </a:t>
            </a:r>
            <a:r>
              <a:rPr lang="en-GB" sz="1400" b="0" i="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elit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in. Vestibulum </a:t>
            </a:r>
            <a:r>
              <a:rPr lang="en-GB" sz="1400" b="0" i="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erat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1400" b="0" i="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tellus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, </a:t>
            </a:r>
            <a:r>
              <a:rPr lang="en-GB" sz="1400" b="0" i="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hendrerit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in </a:t>
            </a:r>
            <a:r>
              <a:rPr lang="en-GB" sz="1400" b="0" i="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elit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in.</a:t>
            </a:r>
          </a:p>
        </p:txBody>
      </p:sp>
      <p:sp>
        <p:nvSpPr>
          <p:cNvPr id="16" name="Marcador de texto 3">
            <a:extLst>
              <a:ext uri="{FF2B5EF4-FFF2-40B4-BE49-F238E27FC236}">
                <a16:creationId xmlns:a16="http://schemas.microsoft.com/office/drawing/2014/main" id="{93D81DF4-7CC8-C674-0FA2-A273AB7F3D05}"/>
              </a:ext>
            </a:extLst>
          </p:cNvPr>
          <p:cNvSpPr txBox="1">
            <a:spLocks/>
          </p:cNvSpPr>
          <p:nvPr/>
        </p:nvSpPr>
        <p:spPr>
          <a:xfrm>
            <a:off x="7034703" y="2365673"/>
            <a:ext cx="1970396" cy="189393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defPPr>
              <a:defRPr lang="es-ES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Lorem ipsum </a:t>
            </a:r>
            <a:r>
              <a:rPr lang="en-GB" sz="1400" b="0" i="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dolor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sit </a:t>
            </a:r>
            <a:r>
              <a:rPr lang="en-GB" sz="1400" b="0" i="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amet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, </a:t>
            </a:r>
            <a:r>
              <a:rPr lang="en-GB" sz="1400" b="0" i="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consectetur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1400" b="0" i="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adipiscing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1400" b="0" i="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elit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. </a:t>
            </a:r>
            <a:r>
              <a:rPr lang="en-GB" sz="1400" b="0" i="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Quisque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1400" b="0" i="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lobortis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1400" b="0" i="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neque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id ligula </a:t>
            </a:r>
            <a:r>
              <a:rPr lang="en-GB" sz="1400" b="0" i="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dignissim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1400" b="0" i="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tincidunt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. Vestibulum </a:t>
            </a:r>
            <a:r>
              <a:rPr lang="en-GB" sz="1400" b="0" i="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erat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1400" b="0" i="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tellus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, </a:t>
            </a:r>
            <a:r>
              <a:rPr lang="en-GB" sz="1400" b="0" i="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hendrerit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in </a:t>
            </a:r>
            <a:r>
              <a:rPr lang="en-GB" sz="1400" b="0" i="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elit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in. Vestibulum </a:t>
            </a:r>
            <a:r>
              <a:rPr lang="en-GB" sz="1400" b="0" i="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erat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1400" b="0" i="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tellus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, </a:t>
            </a:r>
            <a:r>
              <a:rPr lang="en-GB" sz="1400" b="0" i="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hendrerit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in </a:t>
            </a:r>
            <a:r>
              <a:rPr lang="en-GB" sz="1400" b="0" i="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elit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in.</a:t>
            </a:r>
          </a:p>
        </p:txBody>
      </p:sp>
      <p:sp>
        <p:nvSpPr>
          <p:cNvPr id="17" name="Marcador de texto 3">
            <a:extLst>
              <a:ext uri="{FF2B5EF4-FFF2-40B4-BE49-F238E27FC236}">
                <a16:creationId xmlns:a16="http://schemas.microsoft.com/office/drawing/2014/main" id="{6B3B0858-0753-7CA3-9BDC-08C1FD4D1E2F}"/>
              </a:ext>
            </a:extLst>
          </p:cNvPr>
          <p:cNvSpPr txBox="1">
            <a:spLocks/>
          </p:cNvSpPr>
          <p:nvPr/>
        </p:nvSpPr>
        <p:spPr>
          <a:xfrm>
            <a:off x="9151415" y="2365673"/>
            <a:ext cx="1970396" cy="189393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defPPr>
              <a:defRPr lang="es-ES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Lorem ipsum </a:t>
            </a:r>
            <a:r>
              <a:rPr lang="en-GB" sz="1400" b="0" i="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dolor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sit </a:t>
            </a:r>
            <a:r>
              <a:rPr lang="en-GB" sz="1400" b="0" i="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amet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, </a:t>
            </a:r>
            <a:r>
              <a:rPr lang="en-GB" sz="1400" b="0" i="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consectetur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1400" b="0" i="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adipiscing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1400" b="0" i="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elit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. </a:t>
            </a:r>
            <a:r>
              <a:rPr lang="en-GB" sz="1400" b="0" i="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Quisque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1400" b="0" i="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lobortis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1400" b="0" i="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neque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id ligula </a:t>
            </a:r>
            <a:r>
              <a:rPr lang="en-GB" sz="1400" b="0" i="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dignissim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1400" b="0" i="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tincidunt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. Vestibulum </a:t>
            </a:r>
            <a:r>
              <a:rPr lang="en-GB" sz="1400" b="0" i="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erat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1400" b="0" i="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tellus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, </a:t>
            </a:r>
            <a:r>
              <a:rPr lang="en-GB" sz="1400" b="0" i="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hendrerit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in </a:t>
            </a:r>
            <a:r>
              <a:rPr lang="en-GB" sz="1400" b="0" i="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elit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in. Vestibulum </a:t>
            </a:r>
            <a:r>
              <a:rPr lang="en-GB" sz="1400" b="0" i="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erat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1400" b="0" i="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tellus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, </a:t>
            </a:r>
            <a:r>
              <a:rPr lang="en-GB" sz="1400" b="0" i="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hendrerit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in </a:t>
            </a:r>
            <a:r>
              <a:rPr lang="en-GB" sz="1400" b="0" i="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elit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in.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FCE33CC-CACA-D868-091E-8421FC8360C4}"/>
              </a:ext>
            </a:extLst>
          </p:cNvPr>
          <p:cNvCxnSpPr>
            <a:cxnSpLocks/>
          </p:cNvCxnSpPr>
          <p:nvPr/>
        </p:nvCxnSpPr>
        <p:spPr>
          <a:xfrm>
            <a:off x="775363" y="4793292"/>
            <a:ext cx="10732070" cy="0"/>
          </a:xfrm>
          <a:prstGeom prst="line">
            <a:avLst/>
          </a:prstGeom>
          <a:ln w="57150">
            <a:solidFill>
              <a:srgbClr val="01304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Marcador de texto 3">
            <a:extLst>
              <a:ext uri="{FF2B5EF4-FFF2-40B4-BE49-F238E27FC236}">
                <a16:creationId xmlns:a16="http://schemas.microsoft.com/office/drawing/2014/main" id="{C71C0BC5-B32B-6F15-7E4F-2E7FFDF5D307}"/>
              </a:ext>
            </a:extLst>
          </p:cNvPr>
          <p:cNvSpPr txBox="1">
            <a:spLocks/>
          </p:cNvSpPr>
          <p:nvPr/>
        </p:nvSpPr>
        <p:spPr>
          <a:xfrm>
            <a:off x="684567" y="5102809"/>
            <a:ext cx="1970396" cy="71565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defPPr>
              <a:defRPr lang="es-ES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Lorem ipsum </a:t>
            </a:r>
            <a:r>
              <a:rPr lang="en-GB" sz="1400" b="0" i="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dolor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sit </a:t>
            </a:r>
            <a:r>
              <a:rPr lang="en-GB" sz="1400" b="0" i="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amet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, </a:t>
            </a:r>
            <a:r>
              <a:rPr lang="en-GB" sz="1400" b="0" i="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consectetur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1400" b="0" i="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adipiscing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1400" b="0" i="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elit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.</a:t>
            </a:r>
          </a:p>
        </p:txBody>
      </p:sp>
      <p:sp>
        <p:nvSpPr>
          <p:cNvPr id="20" name="Marcador de texto 3">
            <a:extLst>
              <a:ext uri="{FF2B5EF4-FFF2-40B4-BE49-F238E27FC236}">
                <a16:creationId xmlns:a16="http://schemas.microsoft.com/office/drawing/2014/main" id="{1280C7AF-79C5-6904-AA78-91408281F8A7}"/>
              </a:ext>
            </a:extLst>
          </p:cNvPr>
          <p:cNvSpPr txBox="1">
            <a:spLocks/>
          </p:cNvSpPr>
          <p:nvPr/>
        </p:nvSpPr>
        <p:spPr>
          <a:xfrm>
            <a:off x="2801279" y="5102809"/>
            <a:ext cx="1970396" cy="71565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defPPr>
              <a:defRPr lang="es-ES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Lorem ipsum </a:t>
            </a:r>
            <a:r>
              <a:rPr lang="en-GB" sz="1400" b="0" i="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dolor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sit </a:t>
            </a:r>
            <a:r>
              <a:rPr lang="en-GB" sz="1400" b="0" i="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amet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, </a:t>
            </a:r>
            <a:r>
              <a:rPr lang="en-GB" sz="1400" b="0" i="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consectetur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1400" b="0" i="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adipiscing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1400" b="0" i="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elit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.</a:t>
            </a:r>
          </a:p>
        </p:txBody>
      </p:sp>
      <p:sp>
        <p:nvSpPr>
          <p:cNvPr id="21" name="Marcador de texto 3">
            <a:extLst>
              <a:ext uri="{FF2B5EF4-FFF2-40B4-BE49-F238E27FC236}">
                <a16:creationId xmlns:a16="http://schemas.microsoft.com/office/drawing/2014/main" id="{48A07C3E-67D1-0E12-345E-E3745D905F3D}"/>
              </a:ext>
            </a:extLst>
          </p:cNvPr>
          <p:cNvSpPr txBox="1">
            <a:spLocks/>
          </p:cNvSpPr>
          <p:nvPr/>
        </p:nvSpPr>
        <p:spPr>
          <a:xfrm>
            <a:off x="4917991" y="5102808"/>
            <a:ext cx="1970396" cy="71565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defPPr>
              <a:defRPr lang="es-ES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Lorem ipsum </a:t>
            </a:r>
            <a:r>
              <a:rPr lang="en-GB" sz="1400" b="0" i="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dolor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sit </a:t>
            </a:r>
            <a:r>
              <a:rPr lang="en-GB" sz="1400" b="0" i="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amet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, </a:t>
            </a:r>
            <a:r>
              <a:rPr lang="en-GB" sz="1400" b="0" i="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consectetur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1400" b="0" i="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adipiscing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1400" b="0" i="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elit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.</a:t>
            </a:r>
          </a:p>
        </p:txBody>
      </p:sp>
      <p:sp>
        <p:nvSpPr>
          <p:cNvPr id="22" name="Marcador de texto 3">
            <a:extLst>
              <a:ext uri="{FF2B5EF4-FFF2-40B4-BE49-F238E27FC236}">
                <a16:creationId xmlns:a16="http://schemas.microsoft.com/office/drawing/2014/main" id="{6B22EB07-89CF-DAE2-5723-268FC204BE38}"/>
              </a:ext>
            </a:extLst>
          </p:cNvPr>
          <p:cNvSpPr txBox="1">
            <a:spLocks/>
          </p:cNvSpPr>
          <p:nvPr/>
        </p:nvSpPr>
        <p:spPr>
          <a:xfrm>
            <a:off x="7034703" y="5102807"/>
            <a:ext cx="1970396" cy="71565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defPPr>
              <a:defRPr lang="es-ES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Lorem ipsum </a:t>
            </a:r>
            <a:r>
              <a:rPr lang="en-GB" sz="1400" b="0" i="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dolor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sit </a:t>
            </a:r>
            <a:r>
              <a:rPr lang="en-GB" sz="1400" b="0" i="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amet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, </a:t>
            </a:r>
            <a:r>
              <a:rPr lang="en-GB" sz="1400" b="0" i="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consectetur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1400" b="0" i="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adipiscing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1400" b="0" i="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elit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.</a:t>
            </a:r>
          </a:p>
        </p:txBody>
      </p:sp>
      <p:sp>
        <p:nvSpPr>
          <p:cNvPr id="23" name="Marcador de texto 3">
            <a:extLst>
              <a:ext uri="{FF2B5EF4-FFF2-40B4-BE49-F238E27FC236}">
                <a16:creationId xmlns:a16="http://schemas.microsoft.com/office/drawing/2014/main" id="{51018095-746A-F7E6-27C3-B44A7965E72D}"/>
              </a:ext>
            </a:extLst>
          </p:cNvPr>
          <p:cNvSpPr txBox="1">
            <a:spLocks/>
          </p:cNvSpPr>
          <p:nvPr/>
        </p:nvSpPr>
        <p:spPr>
          <a:xfrm>
            <a:off x="9151415" y="5102807"/>
            <a:ext cx="1970396" cy="71565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defPPr>
              <a:defRPr lang="es-ES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Lorem ipsum </a:t>
            </a:r>
            <a:r>
              <a:rPr lang="en-GB" sz="1400" b="0" i="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dolor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sit </a:t>
            </a:r>
            <a:r>
              <a:rPr lang="en-GB" sz="1400" b="0" i="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amet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, </a:t>
            </a:r>
            <a:r>
              <a:rPr lang="en-GB" sz="1400" b="0" i="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consectetur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1400" b="0" i="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adipiscing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1400" b="0" i="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elit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435018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43BCC-E4B9-4A00-5CD7-61E136F4E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/>
              <a:t>Overall objective</a:t>
            </a:r>
            <a:br>
              <a:rPr lang="en-GB" b="1" dirty="0"/>
            </a:br>
            <a:br>
              <a:rPr lang="en-GB" dirty="0"/>
            </a:br>
            <a:r>
              <a:rPr lang="en-US" sz="2800" dirty="0"/>
              <a:t>Comprehensively research, develop, and implement an environmental traceability system that addresses fraud, environmental impacts, marine litter and waste generation within the fish and seafood sector.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7858492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2C76FB6-16CC-CC74-D021-95C79C37A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C875B-994D-4AB5-AA9E-BE4045BA6861}" type="slidenum">
              <a:rPr lang="es-ES" smtClean="0"/>
              <a:pPr/>
              <a:t>20</a:t>
            </a:fld>
            <a:endParaRPr lang="es-E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1D41201-9760-4231-68D1-79A9AB6F24B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30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B248A5BC-B727-7342-FC51-46762951ED50}"/>
              </a:ext>
            </a:extLst>
          </p:cNvPr>
          <p:cNvSpPr txBox="1"/>
          <p:nvPr/>
        </p:nvSpPr>
        <p:spPr>
          <a:xfrm>
            <a:off x="1004213" y="1488562"/>
            <a:ext cx="10183570" cy="2708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ptos" panose="020B0004020202020204" pitchFamily="34" charset="0"/>
                <a:ea typeface="Gordita Bold"/>
                <a:cs typeface="Gordita Bold"/>
                <a:sym typeface="Gordita Bold"/>
              </a:rPr>
              <a:t>"Success is not the key to happiness. Happiness is the key to success. If you love what you are doing, you will be successful."</a:t>
            </a:r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C836AD02-8C4B-CCA9-E1BE-F53C1F24F273}"/>
              </a:ext>
            </a:extLst>
          </p:cNvPr>
          <p:cNvSpPr txBox="1"/>
          <p:nvPr/>
        </p:nvSpPr>
        <p:spPr>
          <a:xfrm>
            <a:off x="-3" y="5074449"/>
            <a:ext cx="12192001" cy="5176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48"/>
              </a:lnSpc>
            </a:pPr>
            <a:r>
              <a:rPr lang="en-US" sz="3200" dirty="0">
                <a:solidFill>
                  <a:srgbClr val="FFFFFF"/>
                </a:solidFill>
                <a:latin typeface="Aptos" panose="020B0004020202020204" pitchFamily="34" charset="0"/>
                <a:ea typeface="Gordita Bold"/>
                <a:cs typeface="Gordita Bold"/>
                <a:sym typeface="Gordita Bold"/>
              </a:rPr>
              <a:t>Albert SCHWEITZER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C6DE23A-1B85-8F52-1A55-76A974D026DB}"/>
              </a:ext>
            </a:extLst>
          </p:cNvPr>
          <p:cNvCxnSpPr>
            <a:cxnSpLocks/>
          </p:cNvCxnSpPr>
          <p:nvPr/>
        </p:nvCxnSpPr>
        <p:spPr>
          <a:xfrm>
            <a:off x="4759053" y="4631246"/>
            <a:ext cx="2673893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49081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C6E36-4716-12DF-224E-2497AACCE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(Provisional) pictures you can use</a:t>
            </a:r>
          </a:p>
        </p:txBody>
      </p:sp>
      <p:pic>
        <p:nvPicPr>
          <p:cNvPr id="4" name="Picture 3" descr="A close up of a wave&#10;&#10;AI-generated content may be incorrect.">
            <a:extLst>
              <a:ext uri="{FF2B5EF4-FFF2-40B4-BE49-F238E27FC236}">
                <a16:creationId xmlns:a16="http://schemas.microsoft.com/office/drawing/2014/main" id="{38C30654-8539-F166-6380-5A4D1BB059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52" y="1447616"/>
            <a:ext cx="3240001" cy="216000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07C1D9FD-15BF-0702-EB25-784C9E92B5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62628" y="1447616"/>
            <a:ext cx="324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461D339A-095F-54AA-6964-42BEB96377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96602" y="1447616"/>
            <a:ext cx="3848552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Plastic bags in the water&#10;&#10;AI-generated content may be incorrect.">
            <a:extLst>
              <a:ext uri="{FF2B5EF4-FFF2-40B4-BE49-F238E27FC236}">
                <a16:creationId xmlns:a16="http://schemas.microsoft.com/office/drawing/2014/main" id="{B8E2A06F-3A93-7DA7-6F9D-66D1760F47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867" y="3748529"/>
            <a:ext cx="2880000" cy="2160000"/>
          </a:xfrm>
          <a:prstGeom prst="rect">
            <a:avLst/>
          </a:prstGeom>
        </p:spPr>
      </p:pic>
      <p:pic>
        <p:nvPicPr>
          <p:cNvPr id="10" name="Picture 9" descr="A plastic bag floating in the water&#10;&#10;AI-generated content may be incorrect.">
            <a:extLst>
              <a:ext uri="{FF2B5EF4-FFF2-40B4-BE49-F238E27FC236}">
                <a16:creationId xmlns:a16="http://schemas.microsoft.com/office/drawing/2014/main" id="{D824D5A0-420E-1884-A94F-E3BFA439AE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5298" y="3748529"/>
            <a:ext cx="1619856" cy="2160000"/>
          </a:xfrm>
          <a:prstGeom prst="rect">
            <a:avLst/>
          </a:prstGeom>
        </p:spPr>
      </p:pic>
      <p:pic>
        <p:nvPicPr>
          <p:cNvPr id="12" name="Picture 11" descr="A person's hand holding a plastic bag underwater&#10;&#10;AI-generated content may be incorrect.">
            <a:extLst>
              <a:ext uri="{FF2B5EF4-FFF2-40B4-BE49-F238E27FC236}">
                <a16:creationId xmlns:a16="http://schemas.microsoft.com/office/drawing/2014/main" id="{2CEAF6D2-9CBB-1343-0977-9B01D90646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52" y="3748529"/>
            <a:ext cx="2880000" cy="2160000"/>
          </a:xfrm>
          <a:prstGeom prst="rect">
            <a:avLst/>
          </a:prstGeom>
        </p:spPr>
      </p:pic>
      <p:pic>
        <p:nvPicPr>
          <p:cNvPr id="16" name="Picture 15" descr="A fishing net in the water&#10;&#10;AI-generated content may be incorrect.">
            <a:extLst>
              <a:ext uri="{FF2B5EF4-FFF2-40B4-BE49-F238E27FC236}">
                <a16:creationId xmlns:a16="http://schemas.microsoft.com/office/drawing/2014/main" id="{8B721158-D780-3AB9-04E6-46772F5573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082" y="3748529"/>
            <a:ext cx="288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5807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8BBADB-B081-B61B-FECB-64BFD341AF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screen shot of a computer screen&#10;&#10;AI-generated content may be incorrect.">
            <a:extLst>
              <a:ext uri="{FF2B5EF4-FFF2-40B4-BE49-F238E27FC236}">
                <a16:creationId xmlns:a16="http://schemas.microsoft.com/office/drawing/2014/main" id="{B0B7A4B1-6CDA-AED0-610E-7E42AAC119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52" y="1447616"/>
            <a:ext cx="3240000" cy="216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7E6944-89C2-433F-4E3B-2279A8E4B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(Provisional) pictures you can use</a:t>
            </a:r>
          </a:p>
        </p:txBody>
      </p:sp>
      <p:pic>
        <p:nvPicPr>
          <p:cNvPr id="7" name="Picture 6" descr="A group of white letters and numbers&#10;&#10;AI-generated content may be incorrect.">
            <a:extLst>
              <a:ext uri="{FF2B5EF4-FFF2-40B4-BE49-F238E27FC236}">
                <a16:creationId xmlns:a16="http://schemas.microsoft.com/office/drawing/2014/main" id="{05A33AAD-3608-8B08-3E8E-389D01BC0F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52" y="3748529"/>
            <a:ext cx="1728000" cy="2160000"/>
          </a:xfrm>
          <a:prstGeom prst="rect">
            <a:avLst/>
          </a:prstGeom>
        </p:spPr>
      </p:pic>
      <p:pic>
        <p:nvPicPr>
          <p:cNvPr id="14" name="Picture 13" descr="A turtle swimming under water&#10;&#10;AI-generated content may be incorrect.">
            <a:extLst>
              <a:ext uri="{FF2B5EF4-FFF2-40B4-BE49-F238E27FC236}">
                <a16:creationId xmlns:a16="http://schemas.microsoft.com/office/drawing/2014/main" id="{153458CB-487F-9EB8-64CB-A597AF542F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5305" y="3748529"/>
            <a:ext cx="1619849" cy="2160000"/>
          </a:xfrm>
          <a:prstGeom prst="rect">
            <a:avLst/>
          </a:prstGeom>
        </p:spPr>
      </p:pic>
      <p:pic>
        <p:nvPicPr>
          <p:cNvPr id="17" name="Picture 16" descr="A person in a yellow suit on a boat&#10;&#10;AI-generated content may be incorrect.">
            <a:extLst>
              <a:ext uri="{FF2B5EF4-FFF2-40B4-BE49-F238E27FC236}">
                <a16:creationId xmlns:a16="http://schemas.microsoft.com/office/drawing/2014/main" id="{CBB4B474-193E-B9BE-277E-57EB1F9604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580" y="3748529"/>
            <a:ext cx="3240000" cy="2160000"/>
          </a:xfrm>
          <a:prstGeom prst="rect">
            <a:avLst/>
          </a:prstGeom>
        </p:spPr>
      </p:pic>
      <p:pic>
        <p:nvPicPr>
          <p:cNvPr id="19" name="Picture 18" descr="A person pouring water from a net into a boat&#10;&#10;AI-generated content may be incorrect.">
            <a:extLst>
              <a:ext uri="{FF2B5EF4-FFF2-40B4-BE49-F238E27FC236}">
                <a16:creationId xmlns:a16="http://schemas.microsoft.com/office/drawing/2014/main" id="{96379288-4E27-5F09-3E72-2900A10695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190" y="1447616"/>
            <a:ext cx="3240000" cy="2160000"/>
          </a:xfrm>
          <a:prstGeom prst="rect">
            <a:avLst/>
          </a:prstGeom>
        </p:spPr>
      </p:pic>
      <p:pic>
        <p:nvPicPr>
          <p:cNvPr id="21" name="Picture 20" descr="A school of fish swimming in the ocean&#10;&#10;AI-generated content may be incorrect.">
            <a:extLst>
              <a:ext uri="{FF2B5EF4-FFF2-40B4-BE49-F238E27FC236}">
                <a16:creationId xmlns:a16="http://schemas.microsoft.com/office/drawing/2014/main" id="{3099419F-FA8A-79CF-21C4-583608D163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921" y="1447616"/>
            <a:ext cx="3240000" cy="2160000"/>
          </a:xfrm>
          <a:prstGeom prst="rect">
            <a:avLst/>
          </a:prstGeom>
        </p:spPr>
      </p:pic>
      <p:pic>
        <p:nvPicPr>
          <p:cNvPr id="25" name="Picture 24" descr="A person sitting at a table with two laptops&#10;&#10;AI-generated content may be incorrect.">
            <a:extLst>
              <a:ext uri="{FF2B5EF4-FFF2-40B4-BE49-F238E27FC236}">
                <a16:creationId xmlns:a16="http://schemas.microsoft.com/office/drawing/2014/main" id="{8502C312-4637-6E7B-55E0-288719E9DE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855" y="3748529"/>
            <a:ext cx="1440000" cy="2160000"/>
          </a:xfrm>
          <a:prstGeom prst="rect">
            <a:avLst/>
          </a:prstGeom>
        </p:spPr>
      </p:pic>
      <p:pic>
        <p:nvPicPr>
          <p:cNvPr id="27" name="Picture 26" descr="A close-up of numbers on a computer screen&#10;&#10;AI-generated content may be incorrect.">
            <a:extLst>
              <a:ext uri="{FF2B5EF4-FFF2-40B4-BE49-F238E27FC236}">
                <a16:creationId xmlns:a16="http://schemas.microsoft.com/office/drawing/2014/main" id="{CF1DAC00-AD80-AC56-A956-8E40BDA097B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77" r="26982"/>
          <a:stretch>
            <a:fillRect/>
          </a:stretch>
        </p:blipFill>
        <p:spPr>
          <a:xfrm>
            <a:off x="2697377" y="3748529"/>
            <a:ext cx="1725753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23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DACF6C-94B1-1F95-3847-088FF69FBD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FEFDF289-8462-532B-8C20-E77878882712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335280"/>
          <a:ext cx="10515600" cy="5722380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3767192318"/>
                    </a:ext>
                  </a:extLst>
                </a:gridCol>
                <a:gridCol w="3302000">
                  <a:extLst>
                    <a:ext uri="{9D8B030D-6E8A-4147-A177-3AD203B41FA5}">
                      <a16:colId xmlns:a16="http://schemas.microsoft.com/office/drawing/2014/main" val="1336974513"/>
                    </a:ext>
                  </a:extLst>
                </a:gridCol>
                <a:gridCol w="1940560">
                  <a:extLst>
                    <a:ext uri="{9D8B030D-6E8A-4147-A177-3AD203B41FA5}">
                      <a16:colId xmlns:a16="http://schemas.microsoft.com/office/drawing/2014/main" val="3683541464"/>
                    </a:ext>
                  </a:extLst>
                </a:gridCol>
                <a:gridCol w="3215640">
                  <a:extLst>
                    <a:ext uri="{9D8B030D-6E8A-4147-A177-3AD203B41FA5}">
                      <a16:colId xmlns:a16="http://schemas.microsoft.com/office/drawing/2014/main" val="520542332"/>
                    </a:ext>
                  </a:extLst>
                </a:gridCol>
              </a:tblGrid>
              <a:tr h="393939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013040"/>
                          </a:solidFill>
                        </a:rPr>
                        <a:t>Date / Months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013040"/>
                          </a:solidFill>
                        </a:rPr>
                        <a:t>Key actions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013040"/>
                          </a:solidFill>
                        </a:rPr>
                        <a:t>Responsible partner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013040"/>
                          </a:solidFill>
                        </a:rPr>
                        <a:t>Expected outcome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69606482"/>
                  </a:ext>
                </a:extLst>
              </a:tr>
              <a:tr h="847050">
                <a:tc>
                  <a:txBody>
                    <a:bodyPr/>
                    <a:lstStyle/>
                    <a:p>
                      <a:r>
                        <a:rPr lang="en-GB" b="1" dirty="0"/>
                        <a:t>October 2025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…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16248172"/>
                  </a:ext>
                </a:extLst>
              </a:tr>
              <a:tr h="847050">
                <a:tc>
                  <a:txBody>
                    <a:bodyPr/>
                    <a:lstStyle/>
                    <a:p>
                      <a:r>
                        <a:rPr lang="en-GB" b="1" dirty="0"/>
                        <a:t>November 2025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…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08228264"/>
                  </a:ext>
                </a:extLst>
              </a:tr>
              <a:tr h="847050">
                <a:tc>
                  <a:txBody>
                    <a:bodyPr/>
                    <a:lstStyle/>
                    <a:p>
                      <a:r>
                        <a:rPr lang="en-GB" b="1" dirty="0"/>
                        <a:t>December 2025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…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84100780"/>
                  </a:ext>
                </a:extLst>
              </a:tr>
              <a:tr h="847050">
                <a:tc>
                  <a:txBody>
                    <a:bodyPr/>
                    <a:lstStyle/>
                    <a:p>
                      <a:r>
                        <a:rPr lang="en-GB" b="1" dirty="0"/>
                        <a:t>January 2026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…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92819288"/>
                  </a:ext>
                </a:extLst>
              </a:tr>
              <a:tr h="847050">
                <a:tc>
                  <a:txBody>
                    <a:bodyPr/>
                    <a:lstStyle/>
                    <a:p>
                      <a:r>
                        <a:rPr lang="en-GB" b="1" dirty="0"/>
                        <a:t>February 2026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…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79782712"/>
                  </a:ext>
                </a:extLst>
              </a:tr>
              <a:tr h="847050">
                <a:tc>
                  <a:txBody>
                    <a:bodyPr/>
                    <a:lstStyle/>
                    <a:p>
                      <a:r>
                        <a:rPr lang="en-GB" b="1" dirty="0"/>
                        <a:t>March 2026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…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027826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82453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038C70-8007-8BA2-F8EA-8BEC87111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1CD49B0-EA02-8441-FA9B-8E3E06719A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046D5BD-3B96-40E4-B599-FEDE2B112BA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A89F608-C1CE-33F2-6AEE-E245F7A56E4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CB225FFE-D03B-A74E-9F1F-469AD3B1F16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01883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E12588-0487-A218-2144-CF9DFAAA3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3FFB76F-E3E8-FB9E-49BB-06CF7ABF37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515599" cy="3833495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18669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74737-57BE-91DE-16D8-A464C4D9D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57800" cy="1325563"/>
          </a:xfrm>
        </p:spPr>
        <p:txBody>
          <a:bodyPr/>
          <a:lstStyle/>
          <a:p>
            <a:pPr algn="l"/>
            <a:r>
              <a:rPr lang="en-GB" dirty="0"/>
              <a:t>Atlantic Area Map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199895E-544B-9138-51A3-934FEEE1BC34}"/>
              </a:ext>
            </a:extLst>
          </p:cNvPr>
          <p:cNvSpPr>
            <a:spLocks/>
          </p:cNvSpPr>
          <p:nvPr/>
        </p:nvSpPr>
        <p:spPr>
          <a:xfrm>
            <a:off x="6390640" y="365125"/>
            <a:ext cx="5356380" cy="5527675"/>
          </a:xfrm>
          <a:prstGeom prst="roundRect">
            <a:avLst>
              <a:gd name="adj" fmla="val 9289"/>
            </a:avLst>
          </a:prstGeom>
          <a:solidFill>
            <a:srgbClr val="0130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Picture 3" descr="A map of the united kingdom&#10;&#10;AI-generated content may be incorrect.">
            <a:extLst>
              <a:ext uri="{FF2B5EF4-FFF2-40B4-BE49-F238E27FC236}">
                <a16:creationId xmlns:a16="http://schemas.microsoft.com/office/drawing/2014/main" id="{4B079067-48B9-B519-ECD3-823473915F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4" b="9634"/>
          <a:stretch>
            <a:fillRect/>
          </a:stretch>
        </p:blipFill>
        <p:spPr>
          <a:xfrm>
            <a:off x="6634838" y="502285"/>
            <a:ext cx="4824612" cy="5392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5971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1C4F5D-A54A-CEEB-98B7-930CB0A2AE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0E2909-EEC1-7B4C-E01C-E72139ED5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Specific objectives</a:t>
            </a:r>
          </a:p>
        </p:txBody>
      </p:sp>
      <p:sp>
        <p:nvSpPr>
          <p:cNvPr id="4" name="Ellipse 9">
            <a:extLst>
              <a:ext uri="{FF2B5EF4-FFF2-40B4-BE49-F238E27FC236}">
                <a16:creationId xmlns:a16="http://schemas.microsoft.com/office/drawing/2014/main" id="{BD57A5CE-1E9D-7806-C763-9EC54B22AA5D}"/>
              </a:ext>
            </a:extLst>
          </p:cNvPr>
          <p:cNvSpPr/>
          <p:nvPr/>
        </p:nvSpPr>
        <p:spPr>
          <a:xfrm>
            <a:off x="758507" y="2372281"/>
            <a:ext cx="3285173" cy="257564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ángulo 15">
            <a:extLst>
              <a:ext uri="{FF2B5EF4-FFF2-40B4-BE49-F238E27FC236}">
                <a16:creationId xmlns:a16="http://schemas.microsoft.com/office/drawing/2014/main" id="{665E4D84-0A60-9ADE-4C9D-84F70B782541}"/>
              </a:ext>
            </a:extLst>
          </p:cNvPr>
          <p:cNvSpPr/>
          <p:nvPr/>
        </p:nvSpPr>
        <p:spPr>
          <a:xfrm>
            <a:off x="540480" y="2150970"/>
            <a:ext cx="433138" cy="43484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+mj-lt"/>
              </a:rPr>
              <a:t>1</a:t>
            </a:r>
          </a:p>
        </p:txBody>
      </p:sp>
      <p:sp>
        <p:nvSpPr>
          <p:cNvPr id="3" name="Ellipse 9">
            <a:extLst>
              <a:ext uri="{FF2B5EF4-FFF2-40B4-BE49-F238E27FC236}">
                <a16:creationId xmlns:a16="http://schemas.microsoft.com/office/drawing/2014/main" id="{3312A44E-94AE-98F7-DD61-EAA2D72AA80A}"/>
              </a:ext>
            </a:extLst>
          </p:cNvPr>
          <p:cNvSpPr/>
          <p:nvPr/>
        </p:nvSpPr>
        <p:spPr>
          <a:xfrm>
            <a:off x="4561698" y="2372281"/>
            <a:ext cx="3285173" cy="2575640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ángulo 15">
            <a:extLst>
              <a:ext uri="{FF2B5EF4-FFF2-40B4-BE49-F238E27FC236}">
                <a16:creationId xmlns:a16="http://schemas.microsoft.com/office/drawing/2014/main" id="{53276A2E-80DA-D37E-3C38-E3DB0D98A48C}"/>
              </a:ext>
            </a:extLst>
          </p:cNvPr>
          <p:cNvSpPr/>
          <p:nvPr/>
        </p:nvSpPr>
        <p:spPr>
          <a:xfrm>
            <a:off x="4345129" y="2150970"/>
            <a:ext cx="433138" cy="434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+mj-lt"/>
              </a:rPr>
              <a:t>2</a:t>
            </a:r>
          </a:p>
        </p:txBody>
      </p:sp>
      <p:sp>
        <p:nvSpPr>
          <p:cNvPr id="6" name="Ellipse 9">
            <a:extLst>
              <a:ext uri="{FF2B5EF4-FFF2-40B4-BE49-F238E27FC236}">
                <a16:creationId xmlns:a16="http://schemas.microsoft.com/office/drawing/2014/main" id="{DF1D6626-900B-D6E1-7575-E74407719E11}"/>
              </a:ext>
            </a:extLst>
          </p:cNvPr>
          <p:cNvSpPr/>
          <p:nvPr/>
        </p:nvSpPr>
        <p:spPr>
          <a:xfrm>
            <a:off x="8366347" y="2368391"/>
            <a:ext cx="3285173" cy="257564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ángulo 15">
            <a:extLst>
              <a:ext uri="{FF2B5EF4-FFF2-40B4-BE49-F238E27FC236}">
                <a16:creationId xmlns:a16="http://schemas.microsoft.com/office/drawing/2014/main" id="{E95E5667-DD29-9C1D-E119-9776F743642C}"/>
              </a:ext>
            </a:extLst>
          </p:cNvPr>
          <p:cNvSpPr/>
          <p:nvPr/>
        </p:nvSpPr>
        <p:spPr>
          <a:xfrm>
            <a:off x="8144591" y="2150970"/>
            <a:ext cx="433138" cy="43484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+mj-lt"/>
              </a:rPr>
              <a:t>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F8B019-824B-0988-01FE-776C044705CF}"/>
              </a:ext>
            </a:extLst>
          </p:cNvPr>
          <p:cNvSpPr txBox="1"/>
          <p:nvPr/>
        </p:nvSpPr>
        <p:spPr>
          <a:xfrm>
            <a:off x="1013382" y="2640548"/>
            <a:ext cx="277542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S01</a:t>
            </a:r>
          </a:p>
          <a:p>
            <a:r>
              <a:rPr lang="en-US" dirty="0"/>
              <a:t>Promoting the </a:t>
            </a:r>
            <a:r>
              <a:rPr lang="en-US" b="1" dirty="0"/>
              <a:t>environmental traceability and the digitization </a:t>
            </a:r>
            <a:r>
              <a:rPr lang="en-US" dirty="0"/>
              <a:t>along the whole value chain of the fish and seafood sector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13B61A-825E-C88D-D193-C1F3A31E954A}"/>
              </a:ext>
            </a:extLst>
          </p:cNvPr>
          <p:cNvSpPr txBox="1"/>
          <p:nvPr/>
        </p:nvSpPr>
        <p:spPr>
          <a:xfrm>
            <a:off x="4816573" y="3000855"/>
            <a:ext cx="277542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S02</a:t>
            </a:r>
          </a:p>
          <a:p>
            <a:r>
              <a:rPr lang="en-US" dirty="0"/>
              <a:t>Developing a </a:t>
            </a:r>
            <a:r>
              <a:rPr lang="en-US" b="1" dirty="0"/>
              <a:t>tool for testing consumer acceptance </a:t>
            </a:r>
            <a:r>
              <a:rPr lang="en-US" dirty="0"/>
              <a:t>and increasing consumer trust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633E07-52E0-6D4C-872A-5FA5277199C5}"/>
              </a:ext>
            </a:extLst>
          </p:cNvPr>
          <p:cNvSpPr txBox="1"/>
          <p:nvPr/>
        </p:nvSpPr>
        <p:spPr>
          <a:xfrm>
            <a:off x="8621222" y="3139355"/>
            <a:ext cx="27754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S03</a:t>
            </a:r>
          </a:p>
          <a:p>
            <a:r>
              <a:rPr lang="en-US" b="1" dirty="0"/>
              <a:t>Addressing the main challenges </a:t>
            </a:r>
            <a:r>
              <a:rPr lang="en-US" dirty="0"/>
              <a:t>of the seafood sector in the Atlantic Area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55293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609DD2-EA8B-D35D-BBC5-D06452765D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E291D-2D2F-236D-8877-41353B568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57800" cy="1325563"/>
          </a:xfrm>
        </p:spPr>
        <p:txBody>
          <a:bodyPr/>
          <a:lstStyle/>
          <a:p>
            <a:pPr algn="l"/>
            <a:r>
              <a:rPr lang="en-GB" dirty="0"/>
              <a:t>Project partners</a:t>
            </a:r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9E80CD2F-4F99-37B2-7958-9340F8AA17F3}"/>
              </a:ext>
            </a:extLst>
          </p:cNvPr>
          <p:cNvSpPr txBox="1">
            <a:spLocks/>
          </p:cNvSpPr>
          <p:nvPr/>
        </p:nvSpPr>
        <p:spPr>
          <a:xfrm>
            <a:off x="444980" y="1421243"/>
            <a:ext cx="5651020" cy="47918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GB" sz="1400" b="1" dirty="0">
                <a:solidFill>
                  <a:schemeClr val="accent5"/>
                </a:solidFill>
              </a:rPr>
              <a:t>SPAIN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GB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Universidad de Cantabria (leader)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Asociación Nacional de Fabricantes de Conservas y Productos Transformados de Pescados y Mariscos – Centro Nacional de Conocimiento y Tecnología para la Industria Marina, Acuícola y Alimentaria (ANFACO-CYTMA) 	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Cooperativa de 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Armadores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 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Pesaca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 Puerto de Vigo (ARVI INNOPESCA)</a:t>
            </a:r>
          </a:p>
          <a:p>
            <a:pPr marL="0" indent="0" algn="just">
              <a:buNone/>
            </a:pPr>
            <a:r>
              <a:rPr lang="en-GB" sz="1400" b="1" dirty="0">
                <a:solidFill>
                  <a:schemeClr val="accent5"/>
                </a:solidFill>
              </a:rPr>
              <a:t>PORTUGAL</a:t>
            </a:r>
          </a:p>
          <a:p>
            <a:pPr marL="342900" indent="-342900" algn="just">
              <a:buFont typeface="+mj-lt"/>
              <a:buAutoNum type="arabicPeriod" startAt="4"/>
            </a:pP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Universidade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 Aveiro</a:t>
            </a:r>
          </a:p>
          <a:p>
            <a:pPr marL="342900" indent="-342900" algn="just">
              <a:buFont typeface="+mj-lt"/>
              <a:buAutoNum type="arabicPeriod" startAt="4"/>
            </a:pPr>
            <a:r>
              <a:rPr lang="pt-B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Instituto Português do Mar e da Atmosfera (IPMA)</a:t>
            </a:r>
            <a:endParaRPr lang="en-GB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 algn="just">
              <a:buFont typeface="+mj-lt"/>
              <a:buAutoNum type="arabicPeriod" startAt="6"/>
            </a:pP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Universidade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do Porto</a:t>
            </a:r>
          </a:p>
          <a:p>
            <a:pPr marL="342900" indent="-342900" algn="just">
              <a:buFont typeface="+mj-lt"/>
              <a:buAutoNum type="arabicPeriod" startAt="7"/>
            </a:pP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Bitcliq</a:t>
            </a:r>
            <a:endParaRPr lang="en-GB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algn="just">
              <a:lnSpc>
                <a:spcPct val="80000"/>
              </a:lnSpc>
              <a:buNone/>
            </a:pPr>
            <a:r>
              <a:rPr lang="en-GB" sz="1400" b="1" dirty="0">
                <a:solidFill>
                  <a:schemeClr val="accent5"/>
                </a:solidFill>
              </a:rPr>
              <a:t>FRANCE</a:t>
            </a:r>
          </a:p>
          <a:p>
            <a:pPr marL="342900" indent="-342900" algn="just">
              <a:buFont typeface="+mj-lt"/>
              <a:buAutoNum type="arabicPeriod" startAt="8"/>
            </a:pP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Valorial</a:t>
            </a:r>
          </a:p>
          <a:p>
            <a:pPr marL="0" indent="0" algn="just">
              <a:lnSpc>
                <a:spcPct val="80000"/>
              </a:lnSpc>
              <a:buNone/>
            </a:pPr>
            <a:r>
              <a:rPr lang="en-GB" sz="1400" b="1" dirty="0">
                <a:solidFill>
                  <a:schemeClr val="accent5"/>
                </a:solidFill>
              </a:rPr>
              <a:t>IRELAND</a:t>
            </a:r>
          </a:p>
          <a:p>
            <a:pPr marL="342900" indent="-342900" algn="just">
              <a:buFont typeface="+mj-lt"/>
              <a:buAutoNum type="arabicPeriod" startAt="8"/>
            </a:pP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University of Galway</a:t>
            </a:r>
          </a:p>
          <a:p>
            <a:pPr marL="342900" indent="-342900" algn="just">
              <a:buFont typeface="+mj-lt"/>
              <a:buAutoNum type="arabicPeriod" startAt="10"/>
            </a:pP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University College Dublin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808675F-8232-00AC-546D-4255179A067C}"/>
              </a:ext>
            </a:extLst>
          </p:cNvPr>
          <p:cNvGrpSpPr/>
          <p:nvPr/>
        </p:nvGrpSpPr>
        <p:grpSpPr>
          <a:xfrm>
            <a:off x="7442522" y="1587838"/>
            <a:ext cx="4301245" cy="4458698"/>
            <a:chOff x="7442522" y="1587838"/>
            <a:chExt cx="4301245" cy="4458698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FA1C195B-BFBA-6977-301F-3A56A640A68E}"/>
                </a:ext>
              </a:extLst>
            </p:cNvPr>
            <p:cNvSpPr>
              <a:spLocks/>
            </p:cNvSpPr>
            <p:nvPr/>
          </p:nvSpPr>
          <p:spPr>
            <a:xfrm>
              <a:off x="7442522" y="1587838"/>
              <a:ext cx="4301245" cy="4457223"/>
            </a:xfrm>
            <a:prstGeom prst="roundRect">
              <a:avLst>
                <a:gd name="adj" fmla="val 9289"/>
              </a:avLst>
            </a:prstGeom>
            <a:solidFill>
              <a:srgbClr val="01304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4" name="Picture 3" descr="A map of the united kingdom&#10;&#10;AI-generated content may be incorrect.">
              <a:extLst>
                <a:ext uri="{FF2B5EF4-FFF2-40B4-BE49-F238E27FC236}">
                  <a16:creationId xmlns:a16="http://schemas.microsoft.com/office/drawing/2014/main" id="{ED4E1CE3-0AD4-84AF-9CBC-9FBBBAEAB1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24" b="9634"/>
            <a:stretch>
              <a:fillRect/>
            </a:stretch>
          </p:blipFill>
          <p:spPr>
            <a:xfrm>
              <a:off x="7638616" y="1698437"/>
              <a:ext cx="3874228" cy="4348099"/>
            </a:xfrm>
            <a:prstGeom prst="rect">
              <a:avLst/>
            </a:prstGeom>
          </p:spPr>
        </p:pic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6B4A682B-6EFB-C6F0-9258-DF03E6F7E901}"/>
                </a:ext>
              </a:extLst>
            </p:cNvPr>
            <p:cNvSpPr/>
            <p:nvPr/>
          </p:nvSpPr>
          <p:spPr>
            <a:xfrm>
              <a:off x="10338562" y="3970782"/>
              <a:ext cx="45719" cy="4571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6D0F8C7-89E7-A63E-CCC1-6F5F19E2D238}"/>
                </a:ext>
              </a:extLst>
            </p:cNvPr>
            <p:cNvSpPr/>
            <p:nvPr/>
          </p:nvSpPr>
          <p:spPr>
            <a:xfrm>
              <a:off x="9906127" y="3029710"/>
              <a:ext cx="45719" cy="4571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5DD10F92-3B75-640C-4D02-9ECAFC81268C}"/>
                </a:ext>
              </a:extLst>
            </p:cNvPr>
            <p:cNvSpPr/>
            <p:nvPr/>
          </p:nvSpPr>
          <p:spPr>
            <a:xfrm>
              <a:off x="10220452" y="3039235"/>
              <a:ext cx="45719" cy="4571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260BEE4-65B6-B1EE-0E69-38BF562B87DE}"/>
                </a:ext>
              </a:extLst>
            </p:cNvPr>
            <p:cNvSpPr/>
            <p:nvPr/>
          </p:nvSpPr>
          <p:spPr>
            <a:xfrm>
              <a:off x="9104122" y="5028057"/>
              <a:ext cx="45719" cy="4571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C6F99130-5791-EF70-43D9-09D3571329D3}"/>
                </a:ext>
              </a:extLst>
            </p:cNvPr>
            <p:cNvSpPr/>
            <p:nvPr/>
          </p:nvSpPr>
          <p:spPr>
            <a:xfrm>
              <a:off x="9254617" y="4749927"/>
              <a:ext cx="45719" cy="4571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4ED8D68E-03C8-B0FE-5F70-88BDFB8C57E4}"/>
                </a:ext>
              </a:extLst>
            </p:cNvPr>
            <p:cNvSpPr/>
            <p:nvPr/>
          </p:nvSpPr>
          <p:spPr>
            <a:xfrm>
              <a:off x="9231757" y="4828032"/>
              <a:ext cx="45719" cy="4571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36E5014-5E05-1362-C34C-2E1621970E3F}"/>
                </a:ext>
              </a:extLst>
            </p:cNvPr>
            <p:cNvSpPr/>
            <p:nvPr/>
          </p:nvSpPr>
          <p:spPr>
            <a:xfrm>
              <a:off x="9300336" y="4626049"/>
              <a:ext cx="45719" cy="4571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64260CA6-55FF-EA88-3F33-4F7623555D4B}"/>
                </a:ext>
              </a:extLst>
            </p:cNvPr>
            <p:cNvSpPr/>
            <p:nvPr/>
          </p:nvSpPr>
          <p:spPr>
            <a:xfrm>
              <a:off x="9328911" y="4673674"/>
              <a:ext cx="45719" cy="4571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FCF3356-470B-B790-88BB-9B3982DC53A3}"/>
                </a:ext>
              </a:extLst>
            </p:cNvPr>
            <p:cNvSpPr/>
            <p:nvPr/>
          </p:nvSpPr>
          <p:spPr>
            <a:xfrm>
              <a:off x="9704196" y="4539182"/>
              <a:ext cx="45719" cy="4571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5140208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75AE44-BF44-B8C6-AF71-467EAD1D57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A490E0-DACF-4937-0C1E-4A9D3637A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Expected results</a:t>
            </a:r>
          </a:p>
        </p:txBody>
      </p:sp>
      <p:sp>
        <p:nvSpPr>
          <p:cNvPr id="4" name="Ellipse 9">
            <a:extLst>
              <a:ext uri="{FF2B5EF4-FFF2-40B4-BE49-F238E27FC236}">
                <a16:creationId xmlns:a16="http://schemas.microsoft.com/office/drawing/2014/main" id="{3470ED77-9FF5-E7EC-03E7-58250C1742AF}"/>
              </a:ext>
            </a:extLst>
          </p:cNvPr>
          <p:cNvSpPr/>
          <p:nvPr/>
        </p:nvSpPr>
        <p:spPr>
          <a:xfrm>
            <a:off x="758507" y="1911998"/>
            <a:ext cx="3285173" cy="394016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ángulo 15">
            <a:extLst>
              <a:ext uri="{FF2B5EF4-FFF2-40B4-BE49-F238E27FC236}">
                <a16:creationId xmlns:a16="http://schemas.microsoft.com/office/drawing/2014/main" id="{AC72DBE7-EF4A-6A2B-F701-74D749774E99}"/>
              </a:ext>
            </a:extLst>
          </p:cNvPr>
          <p:cNvSpPr/>
          <p:nvPr/>
        </p:nvSpPr>
        <p:spPr>
          <a:xfrm>
            <a:off x="540480" y="1690688"/>
            <a:ext cx="433138" cy="43484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+mj-lt"/>
              </a:rPr>
              <a:t>1</a:t>
            </a:r>
          </a:p>
        </p:txBody>
      </p:sp>
      <p:sp>
        <p:nvSpPr>
          <p:cNvPr id="3" name="Ellipse 9">
            <a:extLst>
              <a:ext uri="{FF2B5EF4-FFF2-40B4-BE49-F238E27FC236}">
                <a16:creationId xmlns:a16="http://schemas.microsoft.com/office/drawing/2014/main" id="{B5608CB2-3934-3A60-6788-B391A8C345A8}"/>
              </a:ext>
            </a:extLst>
          </p:cNvPr>
          <p:cNvSpPr/>
          <p:nvPr/>
        </p:nvSpPr>
        <p:spPr>
          <a:xfrm>
            <a:off x="4561698" y="1911998"/>
            <a:ext cx="3285173" cy="3940161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ángulo 15">
            <a:extLst>
              <a:ext uri="{FF2B5EF4-FFF2-40B4-BE49-F238E27FC236}">
                <a16:creationId xmlns:a16="http://schemas.microsoft.com/office/drawing/2014/main" id="{970F60AD-6106-1F48-C5F4-49F3B6A572E8}"/>
              </a:ext>
            </a:extLst>
          </p:cNvPr>
          <p:cNvSpPr/>
          <p:nvPr/>
        </p:nvSpPr>
        <p:spPr>
          <a:xfrm>
            <a:off x="4345129" y="1690688"/>
            <a:ext cx="433138" cy="43484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+mj-lt"/>
              </a:rPr>
              <a:t>2</a:t>
            </a:r>
          </a:p>
        </p:txBody>
      </p:sp>
      <p:sp>
        <p:nvSpPr>
          <p:cNvPr id="6" name="Ellipse 9">
            <a:extLst>
              <a:ext uri="{FF2B5EF4-FFF2-40B4-BE49-F238E27FC236}">
                <a16:creationId xmlns:a16="http://schemas.microsoft.com/office/drawing/2014/main" id="{D5D34C40-6DA2-BAAD-BDA5-3AE310F31C7E}"/>
              </a:ext>
            </a:extLst>
          </p:cNvPr>
          <p:cNvSpPr/>
          <p:nvPr/>
        </p:nvSpPr>
        <p:spPr>
          <a:xfrm>
            <a:off x="8366347" y="1908108"/>
            <a:ext cx="3285173" cy="3940161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ángulo 15">
            <a:extLst>
              <a:ext uri="{FF2B5EF4-FFF2-40B4-BE49-F238E27FC236}">
                <a16:creationId xmlns:a16="http://schemas.microsoft.com/office/drawing/2014/main" id="{81E53BDF-3795-2482-4A22-2954BD96FDDF}"/>
              </a:ext>
            </a:extLst>
          </p:cNvPr>
          <p:cNvSpPr/>
          <p:nvPr/>
        </p:nvSpPr>
        <p:spPr>
          <a:xfrm>
            <a:off x="8144591" y="1690688"/>
            <a:ext cx="433138" cy="434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+mj-lt"/>
              </a:rPr>
              <a:t>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D84C51-142A-9DF8-914A-B46E0795DEDB}"/>
              </a:ext>
            </a:extLst>
          </p:cNvPr>
          <p:cNvSpPr txBox="1"/>
          <p:nvPr/>
        </p:nvSpPr>
        <p:spPr>
          <a:xfrm>
            <a:off x="1013382" y="2180266"/>
            <a:ext cx="2775422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1"/>
                </a:solidFill>
              </a:rPr>
              <a:t>Digital traceability and data infrastructure for the seafood sector</a:t>
            </a:r>
            <a:endParaRPr lang="en-US" b="1" dirty="0">
              <a:solidFill>
                <a:schemeClr val="accent1"/>
              </a:solidFill>
            </a:endParaRPr>
          </a:p>
          <a:p>
            <a:endParaRPr lang="en-US" dirty="0"/>
          </a:p>
          <a:p>
            <a:r>
              <a:rPr lang="en-GB" sz="1600" dirty="0"/>
              <a:t>A </a:t>
            </a:r>
            <a:r>
              <a:rPr lang="en-GB" sz="1600" b="1" dirty="0"/>
              <a:t>fully operational ICT system connecting fishing vessels, ports, and processing industries </a:t>
            </a:r>
            <a:r>
              <a:rPr lang="en-GB" sz="1600" dirty="0"/>
              <a:t>through IoT and blockchain technologies, </a:t>
            </a:r>
            <a:r>
              <a:rPr lang="en-GB" sz="1600" b="1" dirty="0"/>
              <a:t>enabling</a:t>
            </a:r>
            <a:r>
              <a:rPr lang="en-GB" sz="1600" dirty="0"/>
              <a:t> </a:t>
            </a:r>
            <a:r>
              <a:rPr lang="en-GB" sz="1600" b="1" dirty="0"/>
              <a:t>real-time, secure, and transparent data exchange</a:t>
            </a:r>
            <a:r>
              <a:rPr lang="en-GB" sz="1600" dirty="0"/>
              <a:t> across the seafood value chain.</a:t>
            </a:r>
            <a:endParaRPr lang="es-ES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7ABCBD-FC44-C7A4-1CE9-E857C7A7622B}"/>
              </a:ext>
            </a:extLst>
          </p:cNvPr>
          <p:cNvSpPr txBox="1"/>
          <p:nvPr/>
        </p:nvSpPr>
        <p:spPr>
          <a:xfrm>
            <a:off x="4816573" y="2180266"/>
            <a:ext cx="2775422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2"/>
                </a:solidFill>
              </a:rPr>
              <a:t>Environmental performance and sustainability insights</a:t>
            </a:r>
          </a:p>
          <a:p>
            <a:pPr algn="just"/>
            <a:endParaRPr lang="en-GB" dirty="0"/>
          </a:p>
          <a:p>
            <a:r>
              <a:rPr lang="en-GB" sz="1600" b="1" dirty="0"/>
              <a:t>A dynamic Life Cycle Inventory (LCI) </a:t>
            </a:r>
            <a:r>
              <a:rPr lang="en-GB" sz="1600" dirty="0"/>
              <a:t>built from </a:t>
            </a:r>
            <a:r>
              <a:rPr lang="en-GB" sz="1600" b="1" dirty="0"/>
              <a:t>real operational data</a:t>
            </a:r>
            <a:r>
              <a:rPr lang="en-GB" sz="1600" dirty="0"/>
              <a:t>, providing environmental indicators (</a:t>
            </a:r>
            <a:r>
              <a:rPr lang="en-GB" sz="1600" b="1" dirty="0"/>
              <a:t>carbon, water, eutrophication, ecotoxicity, food loss/waste, plastic footprint</a:t>
            </a:r>
            <a:r>
              <a:rPr lang="en-GB" sz="1600" dirty="0"/>
              <a:t>) to assess and improve the sustainability of seafood products.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409F2C-EF34-ACAF-44B1-BE8BD492C0C3}"/>
              </a:ext>
            </a:extLst>
          </p:cNvPr>
          <p:cNvSpPr txBox="1"/>
          <p:nvPr/>
        </p:nvSpPr>
        <p:spPr>
          <a:xfrm>
            <a:off x="8621222" y="2180266"/>
            <a:ext cx="277542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3"/>
                </a:solidFill>
              </a:rPr>
              <a:t>Consumer trust and engagement through smart communication</a:t>
            </a:r>
            <a:endParaRPr lang="en-US" b="1" dirty="0">
              <a:solidFill>
                <a:schemeClr val="accent3"/>
              </a:solidFill>
            </a:endParaRPr>
          </a:p>
          <a:p>
            <a:endParaRPr lang="en-US" dirty="0"/>
          </a:p>
          <a:p>
            <a:r>
              <a:rPr lang="en-GB" sz="1600" dirty="0"/>
              <a:t>Development of </a:t>
            </a:r>
            <a:r>
              <a:rPr lang="en-GB" sz="1600" b="1" dirty="0"/>
              <a:t>Smart Labels </a:t>
            </a:r>
            <a:r>
              <a:rPr lang="en-GB" sz="1600" dirty="0"/>
              <a:t>and a </a:t>
            </a:r>
            <a:r>
              <a:rPr lang="en-GB" sz="1600" b="1" dirty="0"/>
              <a:t>digital platform </a:t>
            </a:r>
            <a:r>
              <a:rPr lang="en-GB" sz="1600" dirty="0"/>
              <a:t>to provide consumers with </a:t>
            </a:r>
            <a:r>
              <a:rPr lang="en-GB" sz="1600" b="1" dirty="0"/>
              <a:t>clear, reliable environmental information</a:t>
            </a:r>
            <a:r>
              <a:rPr lang="en-GB" sz="1600" dirty="0"/>
              <a:t>, strengthening trust and engagement with sustainable seafood products.</a:t>
            </a:r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val="7616555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EC00EB-AB9B-2406-E0BF-DFF95D476B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EEBFE5-CF50-EE2D-5C47-628647C9A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Expected results</a:t>
            </a:r>
          </a:p>
        </p:txBody>
      </p:sp>
      <p:sp>
        <p:nvSpPr>
          <p:cNvPr id="3" name="Ellipse 9">
            <a:extLst>
              <a:ext uri="{FF2B5EF4-FFF2-40B4-BE49-F238E27FC236}">
                <a16:creationId xmlns:a16="http://schemas.microsoft.com/office/drawing/2014/main" id="{61EBDF1B-1FD6-DA8A-6DDF-FFE04EEB8B3D}"/>
              </a:ext>
            </a:extLst>
          </p:cNvPr>
          <p:cNvSpPr/>
          <p:nvPr/>
        </p:nvSpPr>
        <p:spPr>
          <a:xfrm>
            <a:off x="2288533" y="1911998"/>
            <a:ext cx="3285173" cy="3940161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ángulo 15">
            <a:extLst>
              <a:ext uri="{FF2B5EF4-FFF2-40B4-BE49-F238E27FC236}">
                <a16:creationId xmlns:a16="http://schemas.microsoft.com/office/drawing/2014/main" id="{A691E5F6-9913-4FB4-DCAA-23022DD21DC8}"/>
              </a:ext>
            </a:extLst>
          </p:cNvPr>
          <p:cNvSpPr/>
          <p:nvPr/>
        </p:nvSpPr>
        <p:spPr>
          <a:xfrm>
            <a:off x="2071964" y="1690688"/>
            <a:ext cx="433138" cy="43484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1"/>
                </a:solidFill>
                <a:latin typeface="+mj-lt"/>
              </a:rPr>
              <a:t>4</a:t>
            </a:r>
          </a:p>
        </p:txBody>
      </p:sp>
      <p:sp>
        <p:nvSpPr>
          <p:cNvPr id="6" name="Ellipse 9">
            <a:extLst>
              <a:ext uri="{FF2B5EF4-FFF2-40B4-BE49-F238E27FC236}">
                <a16:creationId xmlns:a16="http://schemas.microsoft.com/office/drawing/2014/main" id="{25594465-C5CC-D557-6CF6-AF2791B9DF71}"/>
              </a:ext>
            </a:extLst>
          </p:cNvPr>
          <p:cNvSpPr/>
          <p:nvPr/>
        </p:nvSpPr>
        <p:spPr>
          <a:xfrm>
            <a:off x="6834862" y="1908108"/>
            <a:ext cx="3285173" cy="3940161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ángulo 15">
            <a:extLst>
              <a:ext uri="{FF2B5EF4-FFF2-40B4-BE49-F238E27FC236}">
                <a16:creationId xmlns:a16="http://schemas.microsoft.com/office/drawing/2014/main" id="{D9673302-E0D2-A43A-6945-7CB16B0F282F}"/>
              </a:ext>
            </a:extLst>
          </p:cNvPr>
          <p:cNvSpPr/>
          <p:nvPr/>
        </p:nvSpPr>
        <p:spPr>
          <a:xfrm>
            <a:off x="6613106" y="1690688"/>
            <a:ext cx="433138" cy="43484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+mj-lt"/>
              </a:rPr>
              <a:t>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EC7A00-4F5D-D22D-9D92-037CE6022658}"/>
              </a:ext>
            </a:extLst>
          </p:cNvPr>
          <p:cNvSpPr txBox="1"/>
          <p:nvPr/>
        </p:nvSpPr>
        <p:spPr>
          <a:xfrm>
            <a:off x="2543408" y="2180266"/>
            <a:ext cx="2775422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1"/>
                </a:solidFill>
              </a:rPr>
              <a:t>Environmental performance and sustainability insights</a:t>
            </a:r>
          </a:p>
          <a:p>
            <a:pPr algn="just"/>
            <a:endParaRPr lang="en-GB" dirty="0"/>
          </a:p>
          <a:p>
            <a:r>
              <a:rPr lang="en-GB" sz="1600" b="1" dirty="0"/>
              <a:t>A dynamic Life Cycle Inventory (LCI) </a:t>
            </a:r>
            <a:r>
              <a:rPr lang="en-GB" sz="1600" dirty="0"/>
              <a:t>built from </a:t>
            </a:r>
            <a:r>
              <a:rPr lang="en-GB" sz="1600" b="1" dirty="0"/>
              <a:t>real operational data</a:t>
            </a:r>
            <a:r>
              <a:rPr lang="en-GB" sz="1600" dirty="0"/>
              <a:t>, providing environmental indicators (</a:t>
            </a:r>
            <a:r>
              <a:rPr lang="en-GB" sz="1600" b="1" dirty="0"/>
              <a:t>carbon, water, eutrophication, ecotoxicity, food loss/waste, plastic footprint</a:t>
            </a:r>
            <a:r>
              <a:rPr lang="en-GB" sz="1600" dirty="0"/>
              <a:t>) to assess and improve the sustainability of seafood products.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951EFD-98BB-0E90-BEE9-E4AB50D61D08}"/>
              </a:ext>
            </a:extLst>
          </p:cNvPr>
          <p:cNvSpPr txBox="1"/>
          <p:nvPr/>
        </p:nvSpPr>
        <p:spPr>
          <a:xfrm>
            <a:off x="7089737" y="2180266"/>
            <a:ext cx="277542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5"/>
                </a:solidFill>
              </a:rPr>
              <a:t>Consumer trust and engagement through smart communication</a:t>
            </a:r>
            <a:endParaRPr lang="en-US" b="1" dirty="0">
              <a:solidFill>
                <a:schemeClr val="accent5"/>
              </a:solidFill>
            </a:endParaRPr>
          </a:p>
          <a:p>
            <a:endParaRPr lang="en-US" dirty="0"/>
          </a:p>
          <a:p>
            <a:r>
              <a:rPr lang="en-GB" sz="1600" dirty="0"/>
              <a:t>Development of </a:t>
            </a:r>
            <a:r>
              <a:rPr lang="en-GB" sz="1600" b="1" dirty="0"/>
              <a:t>Smart Labels </a:t>
            </a:r>
            <a:r>
              <a:rPr lang="en-GB" sz="1600" dirty="0"/>
              <a:t>and a </a:t>
            </a:r>
            <a:r>
              <a:rPr lang="en-GB" sz="1600" b="1" dirty="0"/>
              <a:t>digital platform </a:t>
            </a:r>
            <a:r>
              <a:rPr lang="en-GB" sz="1600" dirty="0"/>
              <a:t>to provide consumers with </a:t>
            </a:r>
            <a:r>
              <a:rPr lang="en-GB" sz="1600" b="1" dirty="0"/>
              <a:t>clear, reliable environmental information</a:t>
            </a:r>
            <a:r>
              <a:rPr lang="en-GB" sz="1600" dirty="0"/>
              <a:t>, strengthening trust and engagement with sustainable seafood products.</a:t>
            </a:r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val="18573486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D8A72-094A-97B4-F55D-5D8E1D9B5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E1F239-FA4E-40E6-C9D9-971A1735FA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011D24-0145-D5A8-6DDB-19109C5ED05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s-ES" b="1" dirty="0">
                <a:solidFill>
                  <a:srgbClr val="9ACA3C"/>
                </a:solidFill>
              </a:rPr>
              <a:t>Jara Laso Cortabitarte</a:t>
            </a:r>
          </a:p>
          <a:p>
            <a:r>
              <a:rPr lang="es-ES" i="1" dirty="0"/>
              <a:t>Doctora en Ingeniería Química</a:t>
            </a:r>
            <a:br>
              <a:rPr lang="es-ES" dirty="0"/>
            </a:br>
            <a:r>
              <a:rPr lang="es-ES" b="1" dirty="0"/>
              <a:t>Universidad de Cantabria</a:t>
            </a:r>
            <a:endParaRPr lang="en-GB" dirty="0"/>
          </a:p>
          <a:p>
            <a:r>
              <a:rPr lang="es-ES" dirty="0"/>
              <a:t>Tel. +34 608 198 459</a:t>
            </a:r>
            <a:br>
              <a:rPr lang="es-ES" dirty="0"/>
            </a:br>
            <a:r>
              <a:rPr lang="es-ES" u="sng" dirty="0"/>
              <a:t>Email. jara</a:t>
            </a:r>
            <a:r>
              <a:rPr lang="es-ES" i="1" u="sng" dirty="0"/>
              <a:t>.</a:t>
            </a:r>
            <a:r>
              <a:rPr lang="es-ES" u="sng" dirty="0"/>
              <a:t>laso@unican.es</a:t>
            </a:r>
            <a:endParaRPr lang="en-GB" dirty="0"/>
          </a:p>
        </p:txBody>
      </p:sp>
      <p:pic>
        <p:nvPicPr>
          <p:cNvPr id="4098" name="Imagen 20" descr="logo UC">
            <a:extLst>
              <a:ext uri="{FF2B5EF4-FFF2-40B4-BE49-F238E27FC236}">
                <a16:creationId xmlns:a16="http://schemas.microsoft.com/office/drawing/2014/main" id="{E8B50B2D-A8BF-F860-A1BA-9464D6CF2B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292" y="3346435"/>
            <a:ext cx="2943805" cy="697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44400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7608F-2B60-40CB-FD70-B6948D1C9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Resources</a:t>
            </a:r>
          </a:p>
        </p:txBody>
      </p:sp>
    </p:spTree>
    <p:extLst>
      <p:ext uri="{BB962C8B-B14F-4D97-AF65-F5344CB8AC3E}">
        <p14:creationId xmlns:p14="http://schemas.microsoft.com/office/powerpoint/2010/main" val="15172270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DC9DC2-7E75-F629-86FE-6916D1ACC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/>
              <a:t>Title 1</a:t>
            </a:r>
          </a:p>
        </p:txBody>
      </p:sp>
    </p:spTree>
    <p:extLst>
      <p:ext uri="{BB962C8B-B14F-4D97-AF65-F5344CB8AC3E}">
        <p14:creationId xmlns:p14="http://schemas.microsoft.com/office/powerpoint/2010/main" val="241302326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Smart4Sea colors">
      <a:dk1>
        <a:sysClr val="windowText" lastClr="000000"/>
      </a:dk1>
      <a:lt1>
        <a:sysClr val="window" lastClr="FFFFFF"/>
      </a:lt1>
      <a:dk2>
        <a:srgbClr val="023440"/>
      </a:dk2>
      <a:lt2>
        <a:srgbClr val="F1F1F1"/>
      </a:lt2>
      <a:accent1>
        <a:srgbClr val="023440"/>
      </a:accent1>
      <a:accent2>
        <a:srgbClr val="025159"/>
      </a:accent2>
      <a:accent3>
        <a:srgbClr val="639FA6"/>
      </a:accent3>
      <a:accent4>
        <a:srgbClr val="B0F9E8"/>
      </a:accent4>
      <a:accent5>
        <a:srgbClr val="9ACA3C"/>
      </a:accent5>
      <a:accent6>
        <a:srgbClr val="8C8987"/>
      </a:accent6>
      <a:hlink>
        <a:srgbClr val="9ACA3C"/>
      </a:hlink>
      <a:folHlink>
        <a:srgbClr val="3EBBF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217</TotalTime>
  <Words>875</Words>
  <Application>Microsoft Office PowerPoint</Application>
  <PresentationFormat>Widescreen</PresentationFormat>
  <Paragraphs>162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Aptos</vt:lpstr>
      <vt:lpstr>Aptos Display</vt:lpstr>
      <vt:lpstr>Arial</vt:lpstr>
      <vt:lpstr>DM Sans</vt:lpstr>
      <vt:lpstr>Thème Office</vt:lpstr>
      <vt:lpstr>Smart4Sea Bosting the environmental traceability of the Atlantic seafood sector: sea to fork transparency and consumer engagement</vt:lpstr>
      <vt:lpstr>Overall objective  Comprehensively research, develop, and implement an environmental traceability system that addresses fraud, environmental impacts, marine litter and waste generation within the fish and seafood sector.</vt:lpstr>
      <vt:lpstr>Specific objectives</vt:lpstr>
      <vt:lpstr>Project partners</vt:lpstr>
      <vt:lpstr>Expected results</vt:lpstr>
      <vt:lpstr>Expected results</vt:lpstr>
      <vt:lpstr>PowerPoint Presentation</vt:lpstr>
      <vt:lpstr>Resources</vt:lpstr>
      <vt:lpstr>Title 1</vt:lpstr>
      <vt:lpstr>PowerPoint Presentation</vt:lpstr>
      <vt:lpstr>PowerPoint Presentation</vt:lpstr>
      <vt:lpstr>PowerPoint Presentation</vt:lpstr>
      <vt:lpstr>PowerPoint Presentation</vt:lpstr>
      <vt:lpstr>(Provisional) colours you can use</vt:lpstr>
      <vt:lpstr>(Provisional) icons you can use</vt:lpstr>
      <vt:lpstr>If you require additional icons</vt:lpstr>
      <vt:lpstr>PowerPoint Presentation</vt:lpstr>
      <vt:lpstr>PowerPoint Presentation</vt:lpstr>
      <vt:lpstr>PowerPoint Presentation</vt:lpstr>
      <vt:lpstr>PowerPoint Presentation</vt:lpstr>
      <vt:lpstr>(Provisional) pictures you can use</vt:lpstr>
      <vt:lpstr>(Provisional) pictures you can use</vt:lpstr>
      <vt:lpstr>PowerPoint Presentation</vt:lpstr>
      <vt:lpstr>PowerPoint Presentation</vt:lpstr>
      <vt:lpstr>PowerPoint Presentation</vt:lpstr>
      <vt:lpstr>Atlantic Area Map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Mémona DALICHAMPT</dc:creator>
  <cp:lastModifiedBy>Mémona DALICHAMPT</cp:lastModifiedBy>
  <cp:revision>4</cp:revision>
  <dcterms:created xsi:type="dcterms:W3CDTF">2025-10-17T12:20:39Z</dcterms:created>
  <dcterms:modified xsi:type="dcterms:W3CDTF">2025-11-21T15:08:59Z</dcterms:modified>
</cp:coreProperties>
</file>